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8" r:id="rId4"/>
    <p:sldId id="271" r:id="rId5"/>
    <p:sldId id="260" r:id="rId6"/>
    <p:sldId id="262" r:id="rId7"/>
    <p:sldId id="270" r:id="rId8"/>
    <p:sldId id="264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adroTexto 5"/>
          <p:cNvSpPr txBox="1"/>
          <p:nvPr/>
        </p:nvSpPr>
        <p:spPr>
          <a:xfrm>
            <a:off x="499453" y="4852329"/>
            <a:ext cx="333675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</a:t>
            </a:r>
          </a:p>
        </p:txBody>
      </p:sp>
      <p:sp>
        <p:nvSpPr>
          <p:cNvPr id="114" name="Rectángulo 1"/>
          <p:cNvSpPr txBox="1"/>
          <p:nvPr/>
        </p:nvSpPr>
        <p:spPr>
          <a:xfrm>
            <a:off x="802354" y="5013911"/>
            <a:ext cx="333675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INFORME DE SOLICITUDES DE ACCESO A INFORMACIÓN PÚBLICA</a:t>
            </a:r>
          </a:p>
          <a:p>
            <a:r>
              <a:rPr lang="es-CO" sz="1200" dirty="0">
                <a:solidFill>
                  <a:schemeClr val="accent1">
                    <a:lumMod val="75000"/>
                  </a:schemeClr>
                </a:solidFill>
              </a:rPr>
              <a:t>23/07/2019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9889"/>
            <a:ext cx="1218946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rcRect l="16249" t="6267" r="30781" b="5332"/>
          <a:stretch>
            <a:fillRect/>
          </a:stretch>
        </p:blipFill>
        <p:spPr>
          <a:xfrm>
            <a:off x="126999" y="429889"/>
            <a:ext cx="6460070" cy="606404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uadroTexto 8"/>
          <p:cNvSpPr txBox="1"/>
          <p:nvPr/>
        </p:nvSpPr>
        <p:spPr>
          <a:xfrm>
            <a:off x="6940878" y="2151727"/>
            <a:ext cx="5124123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MONITOREO DEL ACCESO A LA INFORMACIÓN PÚBLICA </a:t>
            </a:r>
          </a:p>
        </p:txBody>
      </p:sp>
      <p:sp>
        <p:nvSpPr>
          <p:cNvPr id="145" name="Conector recto 9"/>
          <p:cNvSpPr/>
          <p:nvPr/>
        </p:nvSpPr>
        <p:spPr>
          <a:xfrm>
            <a:off x="7113777" y="4706272"/>
            <a:ext cx="4778324" cy="1"/>
          </a:xfrm>
          <a:prstGeom prst="line">
            <a:avLst/>
          </a:prstGeom>
          <a:ln w="19050">
            <a:solidFill>
              <a:srgbClr val="00E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141513" y="292770"/>
            <a:ext cx="803365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INTRODUCCIÓN</a:t>
            </a:r>
          </a:p>
          <a:p>
            <a:r>
              <a:rPr dirty="0"/>
              <a:t> </a:t>
            </a:r>
          </a:p>
        </p:txBody>
      </p:sp>
      <p:sp>
        <p:nvSpPr>
          <p:cNvPr id="125" name="CuadroTexto 5"/>
          <p:cNvSpPr txBox="1"/>
          <p:nvPr/>
        </p:nvSpPr>
        <p:spPr>
          <a:xfrm>
            <a:off x="1136562" y="1669756"/>
            <a:ext cx="57323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7" name="Rectángulo 10"/>
          <p:cNvSpPr txBox="1"/>
          <p:nvPr/>
        </p:nvSpPr>
        <p:spPr>
          <a:xfrm>
            <a:off x="751974" y="2492744"/>
            <a:ext cx="9818055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Este informe corresponde al monitoreo de acceso a la información pública, del periodo comprendido entre el 1 de enero al 30 de junio de 2019, respecto a las variables de número de solicitudes recibidas, número de solicitudes que fueron trasladadas a otra institución o entidad, tiempo de respuesta a cada solicitud y número de solicitudes en las que se negó el acceso a la información. </a:t>
            </a:r>
            <a:endParaRPr lang="es-CO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201865" y="85941"/>
            <a:ext cx="889859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SOLICITUDES DE INFORMACIÓN RECIBIDAS</a:t>
            </a:r>
          </a:p>
          <a:p>
            <a:r>
              <a:rPr dirty="0"/>
              <a:t> </a:t>
            </a:r>
          </a:p>
        </p:txBody>
      </p:sp>
      <p:sp>
        <p:nvSpPr>
          <p:cNvPr id="125" name="CuadroTexto 5"/>
          <p:cNvSpPr txBox="1"/>
          <p:nvPr/>
        </p:nvSpPr>
        <p:spPr>
          <a:xfrm>
            <a:off x="1136562" y="1669756"/>
            <a:ext cx="57323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127" name="Rectángulo 7"/>
          <p:cNvSpPr txBox="1"/>
          <p:nvPr/>
        </p:nvSpPr>
        <p:spPr>
          <a:xfrm>
            <a:off x="376038" y="2070259"/>
            <a:ext cx="5024185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sz="1800" dirty="0">
                <a:solidFill>
                  <a:schemeClr val="accent1">
                    <a:lumMod val="50000"/>
                  </a:schemeClr>
                </a:solidFill>
              </a:rPr>
              <a:t>De las 40.881 Peticiones recibidas en el primer semestre de 2019, el 53% corresponde a solicitud de información, el 11% a solicitud de certificación  y el 6% a copia de documentos.</a:t>
            </a:r>
          </a:p>
          <a:p>
            <a:pPr algn="just"/>
            <a:endParaRPr lang="es-CO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O" sz="1800" dirty="0">
                <a:solidFill>
                  <a:schemeClr val="accent1">
                    <a:lumMod val="50000"/>
                  </a:schemeClr>
                </a:solidFill>
              </a:rPr>
              <a:t>El 30% restante a otras causales.</a:t>
            </a:r>
            <a:endParaRPr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85" y="2070259"/>
            <a:ext cx="6131089" cy="3535884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87714"/>
              </p:ext>
            </p:extLst>
          </p:nvPr>
        </p:nvGraphicFramePr>
        <p:xfrm>
          <a:off x="623601" y="4828903"/>
          <a:ext cx="4529058" cy="777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SOLICITUD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21.676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SOLICITUD DE CERTIFICACIÓN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4.686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7">
                <a:tc>
                  <a:txBody>
                    <a:bodyPr/>
                    <a:lstStyle/>
                    <a:p>
                      <a:pPr algn="l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COPIA DE 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CO" sz="11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4356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adroTexto 3"/>
          <p:cNvSpPr txBox="1"/>
          <p:nvPr/>
        </p:nvSpPr>
        <p:spPr>
          <a:xfrm>
            <a:off x="334976" y="314503"/>
            <a:ext cx="1152204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>
                <a:solidFill>
                  <a:schemeClr val="bg1"/>
                </a:solidFill>
              </a:rPr>
              <a:t>SOLICITUDES TRASLADADAS A OTRAS INSTITUCIONES</a:t>
            </a:r>
          </a:p>
        </p:txBody>
      </p:sp>
      <p:sp>
        <p:nvSpPr>
          <p:cNvPr id="139" name="Rectángulo 7"/>
          <p:cNvSpPr txBox="1"/>
          <p:nvPr/>
        </p:nvSpPr>
        <p:spPr>
          <a:xfrm>
            <a:off x="575733" y="1796143"/>
            <a:ext cx="5161039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Durante el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 semestre de 2019,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1.309 solicitudes fueron trasladadas a otras instituciones en razón a que la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Fiscalía General de la Nación no era competente para dar respuesta de fondo. Estas solicitudes fueron trasladadas a las siguientes entidades: Rama Judicial ICBF, Defensoría del Pueblo, Comisarias de Familia, SIJIN, Policía Nacional, Cancillería y Consultorios jurídicos entre otros.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4" y="1643744"/>
            <a:ext cx="6092388" cy="44849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ángulo 7"/>
          <p:cNvSpPr txBox="1"/>
          <p:nvPr/>
        </p:nvSpPr>
        <p:spPr>
          <a:xfrm>
            <a:off x="407368" y="1959656"/>
            <a:ext cx="6721312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Las solicitudes que llegan a la Fiscalía General de la Nación son atendidas en un término no mayor a 4 días, cumpliendo de esta manera los tiempos de respuesta establecidos en la Ley 1755 de 2015.</a:t>
            </a:r>
          </a:p>
          <a:p>
            <a:pPr algn="just"/>
            <a:endParaRPr lang="es-CO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Las solicitudes de este tipo son allegadas a la entidad a través de los diversos canales para la recepción de PQRS (presencial, escrito, virtual, Buzón PQRS y telefónico).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108856" y="288262"/>
            <a:ext cx="923985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>
                <a:solidFill>
                  <a:schemeClr val="bg1"/>
                </a:solidFill>
              </a:rPr>
              <a:t>TIEMPO DE RESPUESTA A CADA SOLICITUD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41494"/>
              </p:ext>
            </p:extLst>
          </p:nvPr>
        </p:nvGraphicFramePr>
        <p:xfrm>
          <a:off x="7328849" y="2806085"/>
          <a:ext cx="4476465" cy="15884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43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Tipo 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Termino de Respuesta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Promedio de días tomados para responder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5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O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Solicitud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O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 días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O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ángulo 7"/>
          <p:cNvSpPr txBox="1"/>
          <p:nvPr/>
        </p:nvSpPr>
        <p:spPr>
          <a:xfrm>
            <a:off x="407368" y="1959656"/>
            <a:ext cx="2891004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Para el I semestre de 2019, 14 Seccionales y 7 Dependencias de la entidad reportaron que negaron el acceso a la información por estar amparada bajo la reserva legal.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108856" y="288262"/>
            <a:ext cx="1155998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800" dirty="0">
                <a:solidFill>
                  <a:schemeClr val="bg1"/>
                </a:solidFill>
              </a:rPr>
              <a:t>SOLICITUDES EN LAS QUE SE NEGÓ EL ACCESO A LA INFORMACIÓN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468" y="1959656"/>
            <a:ext cx="8541236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70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356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Aydee Lorena Galindo Orozco</dc:creator>
  <cp:lastModifiedBy>Vivian Maritza Diaz Valderrama</cp:lastModifiedBy>
  <cp:revision>54</cp:revision>
  <dcterms:modified xsi:type="dcterms:W3CDTF">2019-07-23T21:40:57Z</dcterms:modified>
</cp:coreProperties>
</file>