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64" r:id="rId4"/>
    <p:sldId id="266" r:id="rId5"/>
    <p:sldId id="265" r:id="rId6"/>
    <p:sldId id="267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baseline="0">
                <a:solidFill>
                  <a:sysClr val="windowText" lastClr="000000"/>
                </a:solidFill>
              </a:rPr>
              <a:t>BARRERAS CANAL VIRTUAL</a:t>
            </a:r>
            <a:endParaRPr lang="es-CO" b="1">
              <a:solidFill>
                <a:sysClr val="windowText" lastClr="000000"/>
              </a:solidFill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10302924841578E-2"/>
          <c:y val="0.23135395575553055"/>
          <c:w val="0.7915134641319006"/>
          <c:h val="0.63772065991751026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95-485C-836B-644D0AC6A32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95-485C-836B-644D0AC6A32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95-485C-836B-644D0AC6A32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TRABAJO!$D$18:$D$20</c:f>
              <c:strCache>
                <c:ptCount val="3"/>
                <c:pt idx="0">
                  <c:v>Fallas  técnicas  en la página web</c:v>
                </c:pt>
                <c:pt idx="1">
                  <c:v>Ubicar los contenidos en la página web</c:v>
                </c:pt>
                <c:pt idx="2">
                  <c:v>Sin respuestas</c:v>
                </c:pt>
              </c:strCache>
            </c:strRef>
          </c:cat>
          <c:val>
            <c:numRef>
              <c:f>TRABAJO!$E$18:$E$20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95-485C-836B-644D0AC6A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BARRERAS CANAL TELEFÓNICO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55555555555555"/>
          <c:y val="0.25504629629629627"/>
          <c:w val="0.65"/>
          <c:h val="0.536620370370370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C5-47D0-A609-F47543DEEC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C5-47D0-A609-F47543DEEC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C5-47D0-A609-F47543DEEC45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TRABAJO!$D$25:$D$27</c:f>
              <c:strCache>
                <c:ptCount val="3"/>
                <c:pt idx="0">
                  <c:v>Largos tiempos de espera al comunicarse con el Centro de Contacto </c:v>
                </c:pt>
                <c:pt idx="1">
                  <c:v>Mala orientación o atención  por parte de los agentes  </c:v>
                </c:pt>
                <c:pt idx="2">
                  <c:v>Sin respuestas</c:v>
                </c:pt>
              </c:strCache>
            </c:strRef>
          </c:cat>
          <c:val>
            <c:numRef>
              <c:f>TRABAJO!$E$25:$E$27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5-47D0-A609-F47543DEEC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13/01/2021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929663-9EC5-5541-B560-093586610163}"/>
              </a:ext>
            </a:extLst>
          </p:cNvPr>
          <p:cNvSpPr txBox="1"/>
          <p:nvPr/>
        </p:nvSpPr>
        <p:spPr>
          <a:xfrm>
            <a:off x="596766" y="4831882"/>
            <a:ext cx="1083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Diciembre 2020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577515" y="5181965"/>
            <a:ext cx="578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B7DDEB"/>
                </a:solidFill>
                <a:latin typeface="Century Gothic" panose="020B0502020202020204" pitchFamily="34" charset="0"/>
              </a:rPr>
              <a:t>INFORME ESTADISTICO SONDEO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767010" y="6043061"/>
            <a:ext cx="388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Doctor: </a:t>
            </a:r>
          </a:p>
          <a:p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Francisco Barbosa Delgado</a:t>
            </a:r>
          </a:p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Fiscal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923127"/>
            <a:ext cx="1174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 SONDEO II SEMESTRE 2020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6D7DE-85AF-2C46-ABED-73A9471E9482}"/>
              </a:ext>
            </a:extLst>
          </p:cNvPr>
          <p:cNvSpPr txBox="1"/>
          <p:nvPr/>
        </p:nvSpPr>
        <p:spPr>
          <a:xfrm>
            <a:off x="693018" y="3429000"/>
            <a:ext cx="1120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B7DDEB"/>
                </a:solidFill>
                <a:latin typeface="Century Gothic" panose="020B0502020202020204" pitchFamily="34" charset="0"/>
              </a:rPr>
              <a:t>D</a:t>
            </a:r>
            <a:r>
              <a:rPr lang="es-CO" sz="2800" b="1" dirty="0">
                <a:solidFill>
                  <a:srgbClr val="B7DDEB"/>
                </a:solidFill>
                <a:latin typeface="Century Gothic" panose="020B0502020202020204" pitchFamily="34" charset="0"/>
              </a:rPr>
              <a:t>IRECCIÓN DE ATENCIÓN AL USUARIO, INTERVENCIÓN TEMPRANA Y ASIGNACIONES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885059"/>
            <a:ext cx="621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OBJETIVO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2103103"/>
            <a:ext cx="99140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Fiscalía General de la Nación publicó sondeo en la página web de la Entidad en el periodo comprendido entre el 1 de julio al 31 de diciembre del 2020, con el objetivo de establecer que barreras han identificado los usuarios y victimas al momento de la atención durante la emergencia sanitaria por COVID-19. </a:t>
            </a:r>
          </a:p>
          <a:p>
            <a:endParaRPr lang="es-CO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97793" y="918859"/>
            <a:ext cx="78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PREGUNTA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2F6560-2A2A-644F-B165-1018E4E893BF}"/>
              </a:ext>
            </a:extLst>
          </p:cNvPr>
          <p:cNvSpPr txBox="1"/>
          <p:nvPr/>
        </p:nvSpPr>
        <p:spPr>
          <a:xfrm>
            <a:off x="1597793" y="1611415"/>
            <a:ext cx="950563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Durante la emergencia sanitaria por COVID-19, la Fiscalía General de la Nación ha dispuesto canales virtuales (correos electrónicos, ¡</a:t>
            </a:r>
            <a:r>
              <a:rPr lang="es-ES" sz="2000" dirty="0" err="1"/>
              <a:t>ADenunciar</a:t>
            </a:r>
            <a:r>
              <a:rPr lang="es-ES" sz="2000" dirty="0"/>
              <a:t>!, Página web) y telefónico (línea 122) para la atención a usuarios y víctimas. ¿Cuál de las siguientes barreras al utilizar nuestros canales ha identificado? </a:t>
            </a:r>
            <a:r>
              <a:rPr lang="es-CO" sz="1100" dirty="0"/>
              <a:t> </a:t>
            </a:r>
          </a:p>
          <a:p>
            <a:endParaRPr lang="es-CO" sz="1100" dirty="0"/>
          </a:p>
          <a:p>
            <a:endParaRPr lang="es-CO" sz="2000" dirty="0"/>
          </a:p>
          <a:p>
            <a:pPr marL="228600" indent="-228600">
              <a:buAutoNum type="arabicPeriod"/>
            </a:pPr>
            <a:r>
              <a:rPr lang="es-CO" sz="2000" dirty="0"/>
              <a:t>Canales virtuales </a:t>
            </a:r>
          </a:p>
          <a:p>
            <a:r>
              <a:rPr lang="es-CO" sz="2000" dirty="0"/>
              <a:t> - fallas técnicas en los canales virtuales</a:t>
            </a:r>
          </a:p>
          <a:p>
            <a:r>
              <a:rPr lang="es-CO" sz="2000" dirty="0"/>
              <a:t> - ubicación del canal en la web</a:t>
            </a:r>
          </a:p>
          <a:p>
            <a:endParaRPr lang="es-CO" sz="2000" dirty="0"/>
          </a:p>
          <a:p>
            <a:pPr marL="228600" indent="-228600">
              <a:buAutoNum type="arabicPeriod" startAt="2"/>
            </a:pPr>
            <a:r>
              <a:rPr lang="es-CO" sz="2000" dirty="0"/>
              <a:t>Canales telefónicos </a:t>
            </a:r>
          </a:p>
          <a:p>
            <a:r>
              <a:rPr lang="es-CO" sz="2000" dirty="0"/>
              <a:t> - Largos tiempos de espera</a:t>
            </a:r>
          </a:p>
          <a:p>
            <a:r>
              <a:rPr lang="es-CO" sz="2000" dirty="0"/>
              <a:t> - Mala orientación o atención por parte de los agentes </a:t>
            </a:r>
          </a:p>
          <a:p>
            <a:endParaRPr lang="es-CO" sz="1000" dirty="0"/>
          </a:p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35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97793" y="918859"/>
            <a:ext cx="78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ESULTADO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2F6560-2A2A-644F-B165-1018E4E893BF}"/>
              </a:ext>
            </a:extLst>
          </p:cNvPr>
          <p:cNvSpPr txBox="1"/>
          <p:nvPr/>
        </p:nvSpPr>
        <p:spPr>
          <a:xfrm>
            <a:off x="1597793" y="1611415"/>
            <a:ext cx="9505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-</a:t>
            </a:r>
            <a:r>
              <a:rPr lang="es-CO" sz="2000" dirty="0"/>
              <a:t>- Se identificaron 10 resultados de los cuales 2 en cada una de las opciones fueron respuestas en blanco.</a:t>
            </a:r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3AA9961-8A79-41EA-BFF3-41FE73D8F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386313"/>
              </p:ext>
            </p:extLst>
          </p:nvPr>
        </p:nvGraphicFramePr>
        <p:xfrm>
          <a:off x="1105460" y="3102869"/>
          <a:ext cx="4429125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692A58B-7B42-4396-83E1-F52122300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00666"/>
              </p:ext>
            </p:extLst>
          </p:nvPr>
        </p:nvGraphicFramePr>
        <p:xfrm>
          <a:off x="6745753" y="3021907"/>
          <a:ext cx="45339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15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4BC541-0BB9-D244-8F21-4C4C7B0C0496}"/>
              </a:ext>
            </a:extLst>
          </p:cNvPr>
          <p:cNvSpPr txBox="1"/>
          <p:nvPr/>
        </p:nvSpPr>
        <p:spPr>
          <a:xfrm>
            <a:off x="1597793" y="918859"/>
            <a:ext cx="78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ONCLUSIÓN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2F6560-2A2A-644F-B165-1018E4E893BF}"/>
              </a:ext>
            </a:extLst>
          </p:cNvPr>
          <p:cNvSpPr txBox="1"/>
          <p:nvPr/>
        </p:nvSpPr>
        <p:spPr>
          <a:xfrm>
            <a:off x="1597793" y="1611415"/>
            <a:ext cx="95056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/>
              <a:t>Del resultado del sondeo se evidencia  la poca participación de los usuarios. Por lo cual, se hace difícil identificar las barreras que han tenido los usuarios o las  víctimas en el momento de la atención durante la emergencia sanitaria por COVID-19. </a:t>
            </a:r>
          </a:p>
          <a:p>
            <a:pPr algn="just"/>
            <a:endParaRPr lang="es-CO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/>
              <a:t>La Dirección de Atención al Usuario, Intervención Temprana y Asignaciones en articulación con la Dirección de Comunicaciones realizara campaña informativa para invitar a nuestros usuarios a participar del sondeo en la pagina web. </a:t>
            </a:r>
          </a:p>
          <a:p>
            <a:endParaRPr lang="es-CO" sz="1000" dirty="0"/>
          </a:p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44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Doctor: </a:t>
            </a:r>
          </a:p>
          <a:p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Francisco Barbosa Delgado</a:t>
            </a:r>
          </a:p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Fiscal General de la Nación </a:t>
            </a: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303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Vivian Maritza Diaz Valderrama</cp:lastModifiedBy>
  <cp:revision>36</cp:revision>
  <dcterms:created xsi:type="dcterms:W3CDTF">2020-02-19T16:39:42Z</dcterms:created>
  <dcterms:modified xsi:type="dcterms:W3CDTF">2021-01-13T21:02:08Z</dcterms:modified>
</cp:coreProperties>
</file>