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6" r:id="rId3"/>
    <p:sldId id="264" r:id="rId4"/>
    <p:sldId id="265" r:id="rId5"/>
    <p:sldId id="267" r:id="rId6"/>
    <p:sldId id="269" r:id="rId7"/>
    <p:sldId id="270" r:id="rId8"/>
    <p:sldId id="268" r:id="rId9"/>
    <p:sldId id="271" r:id="rId10"/>
    <p:sldId id="272" r:id="rId11"/>
    <p:sldId id="279" r:id="rId12"/>
    <p:sldId id="276" r:id="rId13"/>
    <p:sldId id="274" r:id="rId14"/>
    <p:sldId id="280" r:id="rId15"/>
    <p:sldId id="281" r:id="rId16"/>
    <p:sldId id="282" r:id="rId17"/>
    <p:sldId id="283" r:id="rId18"/>
    <p:sldId id="277" r:id="rId19"/>
    <p:sldId id="273" r:id="rId20"/>
    <p:sldId id="286" r:id="rId21"/>
    <p:sldId id="285" r:id="rId22"/>
    <p:sldId id="284" r:id="rId23"/>
    <p:sldId id="287" r:id="rId24"/>
    <p:sldId id="288" r:id="rId25"/>
    <p:sldId id="289" r:id="rId26"/>
    <p:sldId id="290" r:id="rId27"/>
    <p:sldId id="291" r:id="rId28"/>
    <p:sldId id="292" r:id="rId29"/>
    <p:sldId id="294" r:id="rId30"/>
    <p:sldId id="293" r:id="rId31"/>
    <p:sldId id="278" r:id="rId32"/>
    <p:sldId id="275" r:id="rId33"/>
    <p:sldId id="297" r:id="rId34"/>
    <p:sldId id="298" r:id="rId35"/>
    <p:sldId id="299" r:id="rId36"/>
    <p:sldId id="300" r:id="rId37"/>
    <p:sldId id="301" r:id="rId38"/>
    <p:sldId id="296" r:id="rId39"/>
    <p:sldId id="295" r:id="rId40"/>
    <p:sldId id="302" r:id="rId41"/>
    <p:sldId id="309" r:id="rId42"/>
    <p:sldId id="310" r:id="rId43"/>
    <p:sldId id="303" r:id="rId44"/>
    <p:sldId id="311" r:id="rId45"/>
    <p:sldId id="312" r:id="rId46"/>
    <p:sldId id="304" r:id="rId47"/>
    <p:sldId id="313" r:id="rId48"/>
    <p:sldId id="314" r:id="rId49"/>
    <p:sldId id="307" r:id="rId50"/>
    <p:sldId id="259" r:id="rId5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08F"/>
    <a:srgbClr val="08E3E8"/>
    <a:srgbClr val="2C49C4"/>
    <a:srgbClr val="B7D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E323D-B44D-4494-B23A-60D53357B47C}" v="2491" dt="2023-01-04T12:17:43.73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a4b00e567239ef3de3eb7e24f0aad5d1ccdc179a54cabc6fe3836625a7eb09c1::" providerId="AD" clId="Web-{CA1596FE-02FE-7DE7-4B1E-2F0E150B97C9}"/>
    <pc:docChg chg="modSld">
      <pc:chgData name="Usuario invitado" userId="S::urn:spo:anon#a4b00e567239ef3de3eb7e24f0aad5d1ccdc179a54cabc6fe3836625a7eb09c1::" providerId="AD" clId="Web-{CA1596FE-02FE-7DE7-4B1E-2F0E150B97C9}" dt="2022-12-26T20:27:19.590" v="2" actId="1076"/>
      <pc:docMkLst>
        <pc:docMk/>
      </pc:docMkLst>
      <pc:sldChg chg="modSp">
        <pc:chgData name="Usuario invitado" userId="S::urn:spo:anon#a4b00e567239ef3de3eb7e24f0aad5d1ccdc179a54cabc6fe3836625a7eb09c1::" providerId="AD" clId="Web-{CA1596FE-02FE-7DE7-4B1E-2F0E150B97C9}" dt="2022-12-26T20:27:19.590" v="2" actId="1076"/>
        <pc:sldMkLst>
          <pc:docMk/>
          <pc:sldMk cId="828599351" sldId="266"/>
        </pc:sldMkLst>
        <pc:picChg chg="mod">
          <ac:chgData name="Usuario invitado" userId="S::urn:spo:anon#a4b00e567239ef3de3eb7e24f0aad5d1ccdc179a54cabc6fe3836625a7eb09c1::" providerId="AD" clId="Web-{CA1596FE-02FE-7DE7-4B1E-2F0E150B97C9}" dt="2022-12-26T20:27:17.605" v="1" actId="1076"/>
          <ac:picMkLst>
            <pc:docMk/>
            <pc:sldMk cId="828599351" sldId="266"/>
            <ac:picMk id="3" creationId="{63A414AC-06DF-FBF2-A142-4A9520361ACE}"/>
          </ac:picMkLst>
        </pc:picChg>
        <pc:picChg chg="mod">
          <ac:chgData name="Usuario invitado" userId="S::urn:spo:anon#a4b00e567239ef3de3eb7e24f0aad5d1ccdc179a54cabc6fe3836625a7eb09c1::" providerId="AD" clId="Web-{CA1596FE-02FE-7DE7-4B1E-2F0E150B97C9}" dt="2022-12-26T20:27:16.214" v="0" actId="1076"/>
          <ac:picMkLst>
            <pc:docMk/>
            <pc:sldMk cId="828599351" sldId="266"/>
            <ac:picMk id="6" creationId="{78D028F7-A6F4-C83A-57D5-F041F51F4941}"/>
          </ac:picMkLst>
        </pc:picChg>
        <pc:picChg chg="mod">
          <ac:chgData name="Usuario invitado" userId="S::urn:spo:anon#a4b00e567239ef3de3eb7e24f0aad5d1ccdc179a54cabc6fe3836625a7eb09c1::" providerId="AD" clId="Web-{CA1596FE-02FE-7DE7-4B1E-2F0E150B97C9}" dt="2022-12-26T20:27:19.590" v="2" actId="1076"/>
          <ac:picMkLst>
            <pc:docMk/>
            <pc:sldMk cId="828599351" sldId="266"/>
            <ac:picMk id="7" creationId="{40860895-FF04-BCE8-E880-2C4CCD7818DE}"/>
          </ac:picMkLst>
        </pc:picChg>
      </pc:sldChg>
    </pc:docChg>
  </pc:docChgLst>
  <pc:docChgLst>
    <pc:chgData name="Usuario invitado" userId="S::urn:spo:anon#a4b00e567239ef3de3eb7e24f0aad5d1ccdc179a54cabc6fe3836625a7eb09c1::" providerId="AD" clId="Web-{B3B78E38-BB61-0916-4CAB-D2D75D78B371}"/>
    <pc:docChg chg="modSld">
      <pc:chgData name="Usuario invitado" userId="S::urn:spo:anon#a4b00e567239ef3de3eb7e24f0aad5d1ccdc179a54cabc6fe3836625a7eb09c1::" providerId="AD" clId="Web-{B3B78E38-BB61-0916-4CAB-D2D75D78B371}" dt="2022-12-26T18:40:07.333" v="0"/>
      <pc:docMkLst>
        <pc:docMk/>
      </pc:docMkLst>
      <pc:sldChg chg="modSp">
        <pc:chgData name="Usuario invitado" userId="S::urn:spo:anon#a4b00e567239ef3de3eb7e24f0aad5d1ccdc179a54cabc6fe3836625a7eb09c1::" providerId="AD" clId="Web-{B3B78E38-BB61-0916-4CAB-D2D75D78B371}" dt="2022-12-26T18:40:07.333" v="0"/>
        <pc:sldMkLst>
          <pc:docMk/>
          <pc:sldMk cId="2369269450" sldId="288"/>
        </pc:sldMkLst>
        <pc:graphicFrameChg chg="modGraphic">
          <ac:chgData name="Usuario invitado" userId="S::urn:spo:anon#a4b00e567239ef3de3eb7e24f0aad5d1ccdc179a54cabc6fe3836625a7eb09c1::" providerId="AD" clId="Web-{B3B78E38-BB61-0916-4CAB-D2D75D78B371}" dt="2022-12-26T18:40:07.333" v="0"/>
          <ac:graphicFrameMkLst>
            <pc:docMk/>
            <pc:sldMk cId="2369269450" sldId="288"/>
            <ac:graphicFrameMk id="6" creationId="{6CDB1D2F-0A1E-C2A9-9269-28FBD4885F5B}"/>
          </ac:graphicFrameMkLst>
        </pc:graphicFrameChg>
      </pc:sldChg>
    </pc:docChg>
  </pc:docChgLst>
  <pc:docChgLst>
    <pc:chgData name="Usuario invitado" userId="S::urn:spo:anon#a4b00e567239ef3de3eb7e24f0aad5d1ccdc179a54cabc6fe3836625a7eb09c1::" providerId="AD" clId="Web-{3DC88869-94B8-4A2F-FAC9-7256A48C69FB}"/>
    <pc:docChg chg="modSld">
      <pc:chgData name="Usuario invitado" userId="S::urn:spo:anon#a4b00e567239ef3de3eb7e24f0aad5d1ccdc179a54cabc6fe3836625a7eb09c1::" providerId="AD" clId="Web-{3DC88869-94B8-4A2F-FAC9-7256A48C69FB}" dt="2022-12-26T19:58:51.380" v="18" actId="1076"/>
      <pc:docMkLst>
        <pc:docMk/>
      </pc:docMkLst>
      <pc:sldChg chg="modSp">
        <pc:chgData name="Usuario invitado" userId="S::urn:spo:anon#a4b00e567239ef3de3eb7e24f0aad5d1ccdc179a54cabc6fe3836625a7eb09c1::" providerId="AD" clId="Web-{3DC88869-94B8-4A2F-FAC9-7256A48C69FB}" dt="2022-12-26T19:58:51.380" v="18" actId="1076"/>
        <pc:sldMkLst>
          <pc:docMk/>
          <pc:sldMk cId="828599351" sldId="266"/>
        </pc:sldMkLst>
        <pc:picChg chg="mod modCrop">
          <ac:chgData name="Usuario invitado" userId="S::urn:spo:anon#a4b00e567239ef3de3eb7e24f0aad5d1ccdc179a54cabc6fe3836625a7eb09c1::" providerId="AD" clId="Web-{3DC88869-94B8-4A2F-FAC9-7256A48C69FB}" dt="2022-12-26T19:58:28.505" v="11" actId="1076"/>
          <ac:picMkLst>
            <pc:docMk/>
            <pc:sldMk cId="828599351" sldId="266"/>
            <ac:picMk id="2" creationId="{376D20D1-D80B-F880-C4CD-67DBB007FC87}"/>
          </ac:picMkLst>
        </pc:picChg>
        <pc:picChg chg="mod">
          <ac:chgData name="Usuario invitado" userId="S::urn:spo:anon#a4b00e567239ef3de3eb7e24f0aad5d1ccdc179a54cabc6fe3836625a7eb09c1::" providerId="AD" clId="Web-{3DC88869-94B8-4A2F-FAC9-7256A48C69FB}" dt="2022-12-26T19:58:38.630" v="13" actId="1076"/>
          <ac:picMkLst>
            <pc:docMk/>
            <pc:sldMk cId="828599351" sldId="266"/>
            <ac:picMk id="3" creationId="{63A414AC-06DF-FBF2-A142-4A9520361ACE}"/>
          </ac:picMkLst>
        </pc:picChg>
        <pc:picChg chg="mod">
          <ac:chgData name="Usuario invitado" userId="S::urn:spo:anon#a4b00e567239ef3de3eb7e24f0aad5d1ccdc179a54cabc6fe3836625a7eb09c1::" providerId="AD" clId="Web-{3DC88869-94B8-4A2F-FAC9-7256A48C69FB}" dt="2022-12-26T19:58:47.958" v="17" actId="1076"/>
          <ac:picMkLst>
            <pc:docMk/>
            <pc:sldMk cId="828599351" sldId="266"/>
            <ac:picMk id="6" creationId="{78D028F7-A6F4-C83A-57D5-F041F51F4941}"/>
          </ac:picMkLst>
        </pc:picChg>
        <pc:picChg chg="mod">
          <ac:chgData name="Usuario invitado" userId="S::urn:spo:anon#a4b00e567239ef3de3eb7e24f0aad5d1ccdc179a54cabc6fe3836625a7eb09c1::" providerId="AD" clId="Web-{3DC88869-94B8-4A2F-FAC9-7256A48C69FB}" dt="2022-12-26T19:58:51.380" v="18" actId="1076"/>
          <ac:picMkLst>
            <pc:docMk/>
            <pc:sldMk cId="828599351" sldId="266"/>
            <ac:picMk id="7" creationId="{40860895-FF04-BCE8-E880-2C4CCD7818DE}"/>
          </ac:picMkLst>
        </pc:picChg>
      </pc:sldChg>
    </pc:docChg>
  </pc:docChgLst>
  <pc:docChgLst>
    <pc:chgData name="Usuario invitado" userId="S::urn:spo:anon#a4b00e567239ef3de3eb7e24f0aad5d1ccdc179a54cabc6fe3836625a7eb09c1::" providerId="AD" clId="Web-{43BAE070-890C-A013-5602-50AA65F1A191}"/>
    <pc:docChg chg="modSld">
      <pc:chgData name="Usuario invitado" userId="S::urn:spo:anon#a4b00e567239ef3de3eb7e24f0aad5d1ccdc179a54cabc6fe3836625a7eb09c1::" providerId="AD" clId="Web-{43BAE070-890C-A013-5602-50AA65F1A191}" dt="2022-12-26T20:23:14.087" v="35" actId="20577"/>
      <pc:docMkLst>
        <pc:docMk/>
      </pc:docMkLst>
      <pc:sldChg chg="modSp">
        <pc:chgData name="Usuario invitado" userId="S::urn:spo:anon#a4b00e567239ef3de3eb7e24f0aad5d1ccdc179a54cabc6fe3836625a7eb09c1::" providerId="AD" clId="Web-{43BAE070-890C-A013-5602-50AA65F1A191}" dt="2022-12-26T19:58:45.887" v="26" actId="1076"/>
        <pc:sldMkLst>
          <pc:docMk/>
          <pc:sldMk cId="828599351" sldId="266"/>
        </pc:sldMkLst>
        <pc:picChg chg="mod">
          <ac:chgData name="Usuario invitado" userId="S::urn:spo:anon#a4b00e567239ef3de3eb7e24f0aad5d1ccdc179a54cabc6fe3836625a7eb09c1::" providerId="AD" clId="Web-{43BAE070-890C-A013-5602-50AA65F1A191}" dt="2022-12-26T19:58:35.293" v="23" actId="1076"/>
          <ac:picMkLst>
            <pc:docMk/>
            <pc:sldMk cId="828599351" sldId="266"/>
            <ac:picMk id="2" creationId="{376D20D1-D80B-F880-C4CD-67DBB007FC87}"/>
          </ac:picMkLst>
        </pc:picChg>
        <pc:picChg chg="mod">
          <ac:chgData name="Usuario invitado" userId="S::urn:spo:anon#a4b00e567239ef3de3eb7e24f0aad5d1ccdc179a54cabc6fe3836625a7eb09c1::" providerId="AD" clId="Web-{43BAE070-890C-A013-5602-50AA65F1A191}" dt="2022-12-26T19:58:33.887" v="22" actId="1076"/>
          <ac:picMkLst>
            <pc:docMk/>
            <pc:sldMk cId="828599351" sldId="266"/>
            <ac:picMk id="3" creationId="{63A414AC-06DF-FBF2-A142-4A9520361ACE}"/>
          </ac:picMkLst>
        </pc:picChg>
        <pc:picChg chg="mod">
          <ac:chgData name="Usuario invitado" userId="S::urn:spo:anon#a4b00e567239ef3de3eb7e24f0aad5d1ccdc179a54cabc6fe3836625a7eb09c1::" providerId="AD" clId="Web-{43BAE070-890C-A013-5602-50AA65F1A191}" dt="2022-12-26T19:58:37.527" v="25" actId="1076"/>
          <ac:picMkLst>
            <pc:docMk/>
            <pc:sldMk cId="828599351" sldId="266"/>
            <ac:picMk id="6" creationId="{78D028F7-A6F4-C83A-57D5-F041F51F4941}"/>
          </ac:picMkLst>
        </pc:picChg>
        <pc:picChg chg="mod">
          <ac:chgData name="Usuario invitado" userId="S::urn:spo:anon#a4b00e567239ef3de3eb7e24f0aad5d1ccdc179a54cabc6fe3836625a7eb09c1::" providerId="AD" clId="Web-{43BAE070-890C-A013-5602-50AA65F1A191}" dt="2022-12-26T19:58:45.887" v="26" actId="1076"/>
          <ac:picMkLst>
            <pc:docMk/>
            <pc:sldMk cId="828599351" sldId="266"/>
            <ac:picMk id="7" creationId="{40860895-FF04-BCE8-E880-2C4CCD7818DE}"/>
          </ac:picMkLst>
        </pc:picChg>
      </pc:sldChg>
      <pc:sldChg chg="modSp">
        <pc:chgData name="Usuario invitado" userId="S::urn:spo:anon#a4b00e567239ef3de3eb7e24f0aad5d1ccdc179a54cabc6fe3836625a7eb09c1::" providerId="AD" clId="Web-{43BAE070-890C-A013-5602-50AA65F1A191}" dt="2022-12-26T20:23:14.087" v="35" actId="20577"/>
        <pc:sldMkLst>
          <pc:docMk/>
          <pc:sldMk cId="3430232427" sldId="307"/>
        </pc:sldMkLst>
        <pc:spChg chg="mod">
          <ac:chgData name="Usuario invitado" userId="S::urn:spo:anon#a4b00e567239ef3de3eb7e24f0aad5d1ccdc179a54cabc6fe3836625a7eb09c1::" providerId="AD" clId="Web-{43BAE070-890C-A013-5602-50AA65F1A191}" dt="2022-12-26T20:23:14.087" v="35" actId="20577"/>
          <ac:spMkLst>
            <pc:docMk/>
            <pc:sldMk cId="3430232427" sldId="307"/>
            <ac:spMk id="5" creationId="{7DFF5630-BF74-5DEF-7AA3-BB7FA1E9B284}"/>
          </ac:spMkLst>
        </pc:spChg>
      </pc:sldChg>
    </pc:docChg>
  </pc:docChgLst>
  <pc:docChgLst>
    <pc:chgData name="Maria Enet Alvarez Manrique" userId="ea27fa9c-331f-41cf-84ac-c5d0e43a1fd3" providerId="ADAL" clId="{6AEE323D-B44D-4494-B23A-60D53357B47C}"/>
    <pc:docChg chg="undo redo custSel addSld delSld modSld sldOrd">
      <pc:chgData name="Maria Enet Alvarez Manrique" userId="ea27fa9c-331f-41cf-84ac-c5d0e43a1fd3" providerId="ADAL" clId="{6AEE323D-B44D-4494-B23A-60D53357B47C}" dt="2023-01-04T12:29:59.180" v="5563" actId="14100"/>
      <pc:docMkLst>
        <pc:docMk/>
      </pc:docMkLst>
      <pc:sldChg chg="addSp modSp mod">
        <pc:chgData name="Maria Enet Alvarez Manrique" userId="ea27fa9c-331f-41cf-84ac-c5d0e43a1fd3" providerId="ADAL" clId="{6AEE323D-B44D-4494-B23A-60D53357B47C}" dt="2022-12-26T21:02:21.959" v="4711" actId="113"/>
        <pc:sldMkLst>
          <pc:docMk/>
          <pc:sldMk cId="2083856408" sldId="264"/>
        </pc:sldMkLst>
        <pc:spChg chg="add mod">
          <ac:chgData name="Maria Enet Alvarez Manrique" userId="ea27fa9c-331f-41cf-84ac-c5d0e43a1fd3" providerId="ADAL" clId="{6AEE323D-B44D-4494-B23A-60D53357B47C}" dt="2022-12-26T21:02:21.959" v="4711" actId="113"/>
          <ac:spMkLst>
            <pc:docMk/>
            <pc:sldMk cId="2083856408" sldId="264"/>
            <ac:spMk id="3" creationId="{0498A411-4676-633C-3EEE-FF362696EE8E}"/>
          </ac:spMkLst>
        </pc:spChg>
        <pc:spChg chg="mod">
          <ac:chgData name="Maria Enet Alvarez Manrique" userId="ea27fa9c-331f-41cf-84ac-c5d0e43a1fd3" providerId="ADAL" clId="{6AEE323D-B44D-4494-B23A-60D53357B47C}" dt="2022-12-26T19:43:12.242" v="4655" actId="1076"/>
          <ac:spMkLst>
            <pc:docMk/>
            <pc:sldMk cId="2083856408" sldId="264"/>
            <ac:spMk id="4" creationId="{9A4B1D1F-A268-4421-EC9B-2067BEED531F}"/>
          </ac:spMkLst>
        </pc:spChg>
        <pc:spChg chg="mod">
          <ac:chgData name="Maria Enet Alvarez Manrique" userId="ea27fa9c-331f-41cf-84ac-c5d0e43a1fd3" providerId="ADAL" clId="{6AEE323D-B44D-4494-B23A-60D53357B47C}" dt="2022-12-26T19:43:04.878" v="4652" actId="20577"/>
          <ac:spMkLst>
            <pc:docMk/>
            <pc:sldMk cId="2083856408" sldId="264"/>
            <ac:spMk id="5" creationId="{AB5010CF-F91F-DDD0-8A28-AEE7E28A8C58}"/>
          </ac:spMkLst>
        </pc:spChg>
        <pc:spChg chg="mod">
          <ac:chgData name="Maria Enet Alvarez Manrique" userId="ea27fa9c-331f-41cf-84ac-c5d0e43a1fd3" providerId="ADAL" clId="{6AEE323D-B44D-4494-B23A-60D53357B47C}" dt="2022-12-26T19:43:20.909" v="4664" actId="1036"/>
          <ac:spMkLst>
            <pc:docMk/>
            <pc:sldMk cId="2083856408" sldId="264"/>
            <ac:spMk id="6" creationId="{DFDBB2A8-1FD3-2829-8338-D62C7D70EF4C}"/>
          </ac:spMkLst>
        </pc:spChg>
        <pc:picChg chg="mod">
          <ac:chgData name="Maria Enet Alvarez Manrique" userId="ea27fa9c-331f-41cf-84ac-c5d0e43a1fd3" providerId="ADAL" clId="{6AEE323D-B44D-4494-B23A-60D53357B47C}" dt="2022-12-26T19:43:23.325" v="4670" actId="1038"/>
          <ac:picMkLst>
            <pc:docMk/>
            <pc:sldMk cId="2083856408" sldId="264"/>
            <ac:picMk id="9" creationId="{B786FE1C-D3AD-A785-0A33-F9A5CA7DE998}"/>
          </ac:picMkLst>
        </pc:picChg>
      </pc:sldChg>
      <pc:sldChg chg="modSp mod">
        <pc:chgData name="Maria Enet Alvarez Manrique" userId="ea27fa9c-331f-41cf-84ac-c5d0e43a1fd3" providerId="ADAL" clId="{6AEE323D-B44D-4494-B23A-60D53357B47C}" dt="2022-12-22T21:36:36.771" v="1443" actId="6549"/>
        <pc:sldMkLst>
          <pc:docMk/>
          <pc:sldMk cId="1431550787" sldId="265"/>
        </pc:sldMkLst>
        <pc:spChg chg="mod">
          <ac:chgData name="Maria Enet Alvarez Manrique" userId="ea27fa9c-331f-41cf-84ac-c5d0e43a1fd3" providerId="ADAL" clId="{6AEE323D-B44D-4494-B23A-60D53357B47C}" dt="2022-12-22T21:36:36.771" v="1443" actId="6549"/>
          <ac:spMkLst>
            <pc:docMk/>
            <pc:sldMk cId="1431550787" sldId="265"/>
            <ac:spMk id="10" creationId="{58082BC8-51E1-8F55-68B3-CA2478E9934E}"/>
          </ac:spMkLst>
        </pc:spChg>
      </pc:sldChg>
      <pc:sldChg chg="addSp delSp modSp mod">
        <pc:chgData name="Maria Enet Alvarez Manrique" userId="ea27fa9c-331f-41cf-84ac-c5d0e43a1fd3" providerId="ADAL" clId="{6AEE323D-B44D-4494-B23A-60D53357B47C}" dt="2022-12-26T19:56:39.358" v="4703" actId="1076"/>
        <pc:sldMkLst>
          <pc:docMk/>
          <pc:sldMk cId="828599351" sldId="266"/>
        </pc:sldMkLst>
        <pc:spChg chg="mod">
          <ac:chgData name="Maria Enet Alvarez Manrique" userId="ea27fa9c-331f-41cf-84ac-c5d0e43a1fd3" providerId="ADAL" clId="{6AEE323D-B44D-4494-B23A-60D53357B47C}" dt="2022-12-26T19:54:30.154" v="4681" actId="207"/>
          <ac:spMkLst>
            <pc:docMk/>
            <pc:sldMk cId="828599351" sldId="266"/>
            <ac:spMk id="4" creationId="{C8409EBE-753F-464F-86C9-FF0CEBB15DFB}"/>
          </ac:spMkLst>
        </pc:spChg>
        <pc:spChg chg="del mod">
          <ac:chgData name="Maria Enet Alvarez Manrique" userId="ea27fa9c-331f-41cf-84ac-c5d0e43a1fd3" providerId="ADAL" clId="{6AEE323D-B44D-4494-B23A-60D53357B47C}" dt="2022-12-26T19:54:00.375" v="4677" actId="478"/>
          <ac:spMkLst>
            <pc:docMk/>
            <pc:sldMk cId="828599351" sldId="266"/>
            <ac:spMk id="5" creationId="{0476D7DE-85AF-2C46-ABED-73A9471E9482}"/>
          </ac:spMkLst>
        </pc:spChg>
        <pc:picChg chg="add mod">
          <ac:chgData name="Maria Enet Alvarez Manrique" userId="ea27fa9c-331f-41cf-84ac-c5d0e43a1fd3" providerId="ADAL" clId="{6AEE323D-B44D-4494-B23A-60D53357B47C}" dt="2022-12-26T19:56:22.913" v="4697" actId="14100"/>
          <ac:picMkLst>
            <pc:docMk/>
            <pc:sldMk cId="828599351" sldId="266"/>
            <ac:picMk id="2" creationId="{376D20D1-D80B-F880-C4CD-67DBB007FC87}"/>
          </ac:picMkLst>
        </pc:picChg>
        <pc:picChg chg="add mod">
          <ac:chgData name="Maria Enet Alvarez Manrique" userId="ea27fa9c-331f-41cf-84ac-c5d0e43a1fd3" providerId="ADAL" clId="{6AEE323D-B44D-4494-B23A-60D53357B47C}" dt="2022-12-26T19:56:29.406" v="4702" actId="1076"/>
          <ac:picMkLst>
            <pc:docMk/>
            <pc:sldMk cId="828599351" sldId="266"/>
            <ac:picMk id="3" creationId="{63A414AC-06DF-FBF2-A142-4A9520361ACE}"/>
          </ac:picMkLst>
        </pc:picChg>
        <pc:picChg chg="add mod">
          <ac:chgData name="Maria Enet Alvarez Manrique" userId="ea27fa9c-331f-41cf-84ac-c5d0e43a1fd3" providerId="ADAL" clId="{6AEE323D-B44D-4494-B23A-60D53357B47C}" dt="2022-12-26T19:56:39.358" v="4703" actId="1076"/>
          <ac:picMkLst>
            <pc:docMk/>
            <pc:sldMk cId="828599351" sldId="266"/>
            <ac:picMk id="6" creationId="{78D028F7-A6F4-C83A-57D5-F041F51F4941}"/>
          </ac:picMkLst>
        </pc:picChg>
        <pc:picChg chg="add mod">
          <ac:chgData name="Maria Enet Alvarez Manrique" userId="ea27fa9c-331f-41cf-84ac-c5d0e43a1fd3" providerId="ADAL" clId="{6AEE323D-B44D-4494-B23A-60D53357B47C}" dt="2022-12-26T19:56:28.186" v="4701" actId="1076"/>
          <ac:picMkLst>
            <pc:docMk/>
            <pc:sldMk cId="828599351" sldId="266"/>
            <ac:picMk id="7" creationId="{40860895-FF04-BCE8-E880-2C4CCD7818DE}"/>
          </ac:picMkLst>
        </pc:picChg>
      </pc:sldChg>
      <pc:sldChg chg="modSp add mod ord">
        <pc:chgData name="Maria Enet Alvarez Manrique" userId="ea27fa9c-331f-41cf-84ac-c5d0e43a1fd3" providerId="ADAL" clId="{6AEE323D-B44D-4494-B23A-60D53357B47C}" dt="2022-12-26T21:02:34.690" v="4713" actId="1076"/>
        <pc:sldMkLst>
          <pc:docMk/>
          <pc:sldMk cId="1806741852" sldId="267"/>
        </pc:sldMkLst>
        <pc:spChg chg="mod">
          <ac:chgData name="Maria Enet Alvarez Manrique" userId="ea27fa9c-331f-41cf-84ac-c5d0e43a1fd3" providerId="ADAL" clId="{6AEE323D-B44D-4494-B23A-60D53357B47C}" dt="2022-12-22T19:30:42.889" v="613" actId="20577"/>
          <ac:spMkLst>
            <pc:docMk/>
            <pc:sldMk cId="1806741852" sldId="267"/>
            <ac:spMk id="4" creationId="{C8409EBE-753F-464F-86C9-FF0CEBB15DFB}"/>
          </ac:spMkLst>
        </pc:spChg>
        <pc:spChg chg="mod">
          <ac:chgData name="Maria Enet Alvarez Manrique" userId="ea27fa9c-331f-41cf-84ac-c5d0e43a1fd3" providerId="ADAL" clId="{6AEE323D-B44D-4494-B23A-60D53357B47C}" dt="2022-12-26T21:02:34.690" v="4713" actId="1076"/>
          <ac:spMkLst>
            <pc:docMk/>
            <pc:sldMk cId="1806741852" sldId="267"/>
            <ac:spMk id="5" creationId="{0476D7DE-85AF-2C46-ABED-73A9471E9482}"/>
          </ac:spMkLst>
        </pc:spChg>
      </pc:sldChg>
      <pc:sldChg chg="addSp delSp modSp add mod ord">
        <pc:chgData name="Maria Enet Alvarez Manrique" userId="ea27fa9c-331f-41cf-84ac-c5d0e43a1fd3" providerId="ADAL" clId="{6AEE323D-B44D-4494-B23A-60D53357B47C}" dt="2022-12-27T13:45:51.181" v="4966" actId="14734"/>
        <pc:sldMkLst>
          <pc:docMk/>
          <pc:sldMk cId="1417118200" sldId="268"/>
        </pc:sldMkLst>
        <pc:spChg chg="add mod">
          <ac:chgData name="Maria Enet Alvarez Manrique" userId="ea27fa9c-331f-41cf-84ac-c5d0e43a1fd3" providerId="ADAL" clId="{6AEE323D-B44D-4494-B23A-60D53357B47C}" dt="2022-12-22T14:52:57.068" v="171" actId="113"/>
          <ac:spMkLst>
            <pc:docMk/>
            <pc:sldMk cId="1417118200" sldId="268"/>
            <ac:spMk id="3" creationId="{98831F88-623F-D25E-B19E-F47D97DD404A}"/>
          </ac:spMkLst>
        </pc:spChg>
        <pc:spChg chg="del">
          <ac:chgData name="Maria Enet Alvarez Manrique" userId="ea27fa9c-331f-41cf-84ac-c5d0e43a1fd3" providerId="ADAL" clId="{6AEE323D-B44D-4494-B23A-60D53357B47C}" dt="2022-12-22T13:03:19.488" v="8" actId="478"/>
          <ac:spMkLst>
            <pc:docMk/>
            <pc:sldMk cId="1417118200" sldId="268"/>
            <ac:spMk id="4" creationId="{1FE701BF-6626-033A-46FA-E51FDE21952A}"/>
          </ac:spMkLst>
        </pc:spChg>
        <pc:spChg chg="del">
          <ac:chgData name="Maria Enet Alvarez Manrique" userId="ea27fa9c-331f-41cf-84ac-c5d0e43a1fd3" providerId="ADAL" clId="{6AEE323D-B44D-4494-B23A-60D53357B47C}" dt="2022-12-22T13:03:16.014" v="7" actId="478"/>
          <ac:spMkLst>
            <pc:docMk/>
            <pc:sldMk cId="1417118200" sldId="268"/>
            <ac:spMk id="5" creationId="{B1B846D3-4A73-B69D-E281-9B437F79F54C}"/>
          </ac:spMkLst>
        </pc:spChg>
        <pc:spChg chg="del">
          <ac:chgData name="Maria Enet Alvarez Manrique" userId="ea27fa9c-331f-41cf-84ac-c5d0e43a1fd3" providerId="ADAL" clId="{6AEE323D-B44D-4494-B23A-60D53357B47C}" dt="2022-12-22T13:03:24.111" v="9" actId="478"/>
          <ac:spMkLst>
            <pc:docMk/>
            <pc:sldMk cId="1417118200" sldId="268"/>
            <ac:spMk id="9" creationId="{E918DAE5-0E38-AAE6-157C-2AF4DD0E5E9D}"/>
          </ac:spMkLst>
        </pc:spChg>
        <pc:spChg chg="del">
          <ac:chgData name="Maria Enet Alvarez Manrique" userId="ea27fa9c-331f-41cf-84ac-c5d0e43a1fd3" providerId="ADAL" clId="{6AEE323D-B44D-4494-B23A-60D53357B47C}" dt="2022-12-22T13:03:25.599" v="10" actId="478"/>
          <ac:spMkLst>
            <pc:docMk/>
            <pc:sldMk cId="1417118200" sldId="268"/>
            <ac:spMk id="10" creationId="{58082BC8-51E1-8F55-68B3-CA2478E9934E}"/>
          </ac:spMkLst>
        </pc:spChg>
        <pc:spChg chg="del">
          <ac:chgData name="Maria Enet Alvarez Manrique" userId="ea27fa9c-331f-41cf-84ac-c5d0e43a1fd3" providerId="ADAL" clId="{6AEE323D-B44D-4494-B23A-60D53357B47C}" dt="2022-12-22T13:03:16.014" v="7" actId="478"/>
          <ac:spMkLst>
            <pc:docMk/>
            <pc:sldMk cId="1417118200" sldId="268"/>
            <ac:spMk id="12" creationId="{FB54BCFE-26DA-9C8C-4F63-24EC7CB47920}"/>
          </ac:spMkLst>
        </pc:spChg>
        <pc:spChg chg="del">
          <ac:chgData name="Maria Enet Alvarez Manrique" userId="ea27fa9c-331f-41cf-84ac-c5d0e43a1fd3" providerId="ADAL" clId="{6AEE323D-B44D-4494-B23A-60D53357B47C}" dt="2022-12-22T13:03:16.014" v="7" actId="478"/>
          <ac:spMkLst>
            <pc:docMk/>
            <pc:sldMk cId="1417118200" sldId="268"/>
            <ac:spMk id="14" creationId="{813BE6CD-C3A1-0599-F250-75C14804EE79}"/>
          </ac:spMkLst>
        </pc:spChg>
        <pc:spChg chg="del">
          <ac:chgData name="Maria Enet Alvarez Manrique" userId="ea27fa9c-331f-41cf-84ac-c5d0e43a1fd3" providerId="ADAL" clId="{6AEE323D-B44D-4494-B23A-60D53357B47C}" dt="2022-12-22T13:03:16.014" v="7" actId="478"/>
          <ac:spMkLst>
            <pc:docMk/>
            <pc:sldMk cId="1417118200" sldId="268"/>
            <ac:spMk id="29" creationId="{BFEE4895-E1C0-311E-1DA9-BFB7BB83702B}"/>
          </ac:spMkLst>
        </pc:spChg>
        <pc:graphicFrameChg chg="add del mod">
          <ac:chgData name="Maria Enet Alvarez Manrique" userId="ea27fa9c-331f-41cf-84ac-c5d0e43a1fd3" providerId="ADAL" clId="{6AEE323D-B44D-4494-B23A-60D53357B47C}" dt="2022-12-22T14:57:25.133" v="185" actId="478"/>
          <ac:graphicFrameMkLst>
            <pc:docMk/>
            <pc:sldMk cId="1417118200" sldId="268"/>
            <ac:graphicFrameMk id="16" creationId="{F8EA9ADD-8C85-DF2D-BA70-DC72EB60B58C}"/>
          </ac:graphicFrameMkLst>
        </pc:graphicFrameChg>
        <pc:graphicFrameChg chg="add del mod">
          <ac:chgData name="Maria Enet Alvarez Manrique" userId="ea27fa9c-331f-41cf-84ac-c5d0e43a1fd3" providerId="ADAL" clId="{6AEE323D-B44D-4494-B23A-60D53357B47C}" dt="2022-12-22T14:55:03.718" v="182"/>
          <ac:graphicFrameMkLst>
            <pc:docMk/>
            <pc:sldMk cId="1417118200" sldId="268"/>
            <ac:graphicFrameMk id="17" creationId="{909BDA94-34DA-1D08-EFC1-4F74F2CBE6DF}"/>
          </ac:graphicFrameMkLst>
        </pc:graphicFrameChg>
        <pc:graphicFrameChg chg="add del mod">
          <ac:chgData name="Maria Enet Alvarez Manrique" userId="ea27fa9c-331f-41cf-84ac-c5d0e43a1fd3" providerId="ADAL" clId="{6AEE323D-B44D-4494-B23A-60D53357B47C}" dt="2022-12-22T15:13:48.086" v="222" actId="478"/>
          <ac:graphicFrameMkLst>
            <pc:docMk/>
            <pc:sldMk cId="1417118200" sldId="268"/>
            <ac:graphicFrameMk id="18" creationId="{678EDBAD-27DC-EC02-64A4-202CB7A6A325}"/>
          </ac:graphicFrameMkLst>
        </pc:graphicFrameChg>
        <pc:graphicFrameChg chg="add del mod ord">
          <ac:chgData name="Maria Enet Alvarez Manrique" userId="ea27fa9c-331f-41cf-84ac-c5d0e43a1fd3" providerId="ADAL" clId="{6AEE323D-B44D-4494-B23A-60D53357B47C}" dt="2022-12-23T14:32:24.811" v="1654" actId="478"/>
          <ac:graphicFrameMkLst>
            <pc:docMk/>
            <pc:sldMk cId="1417118200" sldId="268"/>
            <ac:graphicFrameMk id="19" creationId="{F8EA9ADD-8C85-DF2D-BA70-DC72EB60B58C}"/>
          </ac:graphicFrameMkLst>
        </pc:graphicFrameChg>
        <pc:graphicFrameChg chg="add del mod">
          <ac:chgData name="Maria Enet Alvarez Manrique" userId="ea27fa9c-331f-41cf-84ac-c5d0e43a1fd3" providerId="ADAL" clId="{6AEE323D-B44D-4494-B23A-60D53357B47C}" dt="2022-12-22T15:13:51.136" v="224"/>
          <ac:graphicFrameMkLst>
            <pc:docMk/>
            <pc:sldMk cId="1417118200" sldId="268"/>
            <ac:graphicFrameMk id="20" creationId="{97D43956-F7E1-582F-272D-D22096912B6A}"/>
          </ac:graphicFrameMkLst>
        </pc:graphicFrameChg>
        <pc:graphicFrameChg chg="add del mod modGraphic">
          <ac:chgData name="Maria Enet Alvarez Manrique" userId="ea27fa9c-331f-41cf-84ac-c5d0e43a1fd3" providerId="ADAL" clId="{6AEE323D-B44D-4494-B23A-60D53357B47C}" dt="2022-12-23T14:32:08.807" v="1649" actId="478"/>
          <ac:graphicFrameMkLst>
            <pc:docMk/>
            <pc:sldMk cId="1417118200" sldId="268"/>
            <ac:graphicFrameMk id="21" creationId="{5C090582-9F14-91E6-E0F0-E1EFAE1E95F8}"/>
          </ac:graphicFrameMkLst>
        </pc:graphicFrameChg>
        <pc:graphicFrameChg chg="add del mod">
          <ac:chgData name="Maria Enet Alvarez Manrique" userId="ea27fa9c-331f-41cf-84ac-c5d0e43a1fd3" providerId="ADAL" clId="{6AEE323D-B44D-4494-B23A-60D53357B47C}" dt="2022-12-23T14:32:12.543" v="1651"/>
          <ac:graphicFrameMkLst>
            <pc:docMk/>
            <pc:sldMk cId="1417118200" sldId="268"/>
            <ac:graphicFrameMk id="22" creationId="{206C24BE-1AD8-682A-98F3-973AD18EB07E}"/>
          </ac:graphicFrameMkLst>
        </pc:graphicFrameChg>
        <pc:graphicFrameChg chg="add mod modGraphic">
          <ac:chgData name="Maria Enet Alvarez Manrique" userId="ea27fa9c-331f-41cf-84ac-c5d0e43a1fd3" providerId="ADAL" clId="{6AEE323D-B44D-4494-B23A-60D53357B47C}" dt="2022-12-27T13:45:51.181" v="4966" actId="14734"/>
          <ac:graphicFrameMkLst>
            <pc:docMk/>
            <pc:sldMk cId="1417118200" sldId="268"/>
            <ac:graphicFrameMk id="23" creationId="{B9D08C18-ECA5-A03B-B4AF-AD601AA95E65}"/>
          </ac:graphicFrameMkLst>
        </pc:graphicFrameChg>
        <pc:graphicFrameChg chg="add del mod">
          <ac:chgData name="Maria Enet Alvarez Manrique" userId="ea27fa9c-331f-41cf-84ac-c5d0e43a1fd3" providerId="ADAL" clId="{6AEE323D-B44D-4494-B23A-60D53357B47C}" dt="2022-12-23T14:51:25.877" v="1660" actId="478"/>
          <ac:graphicFrameMkLst>
            <pc:docMk/>
            <pc:sldMk cId="1417118200" sldId="268"/>
            <ac:graphicFrameMk id="24" creationId="{7AB453D8-7394-6ADF-986A-3E1D5B8C4E4E}"/>
          </ac:graphicFrameMkLst>
        </pc:graphicFrameChg>
        <pc:graphicFrameChg chg="add mod">
          <ac:chgData name="Maria Enet Alvarez Manrique" userId="ea27fa9c-331f-41cf-84ac-c5d0e43a1fd3" providerId="ADAL" clId="{6AEE323D-B44D-4494-B23A-60D53357B47C}" dt="2022-12-26T21:03:15.475" v="4725" actId="14100"/>
          <ac:graphicFrameMkLst>
            <pc:docMk/>
            <pc:sldMk cId="1417118200" sldId="268"/>
            <ac:graphicFrameMk id="25" creationId="{7AB453D8-7394-6ADF-986A-3E1D5B8C4E4E}"/>
          </ac:graphicFrameMkLst>
        </pc:graphicFrameChg>
        <pc:picChg chg="del">
          <ac:chgData name="Maria Enet Alvarez Manrique" userId="ea27fa9c-331f-41cf-84ac-c5d0e43a1fd3" providerId="ADAL" clId="{6AEE323D-B44D-4494-B23A-60D53357B47C}" dt="2022-12-22T13:03:16.014" v="7" actId="478"/>
          <ac:picMkLst>
            <pc:docMk/>
            <pc:sldMk cId="1417118200" sldId="268"/>
            <ac:picMk id="7" creationId="{88084AC8-7D88-423F-E481-447ADF245E23}"/>
          </ac:picMkLst>
        </pc:picChg>
        <pc:picChg chg="del">
          <ac:chgData name="Maria Enet Alvarez Manrique" userId="ea27fa9c-331f-41cf-84ac-c5d0e43a1fd3" providerId="ADAL" clId="{6AEE323D-B44D-4494-B23A-60D53357B47C}" dt="2022-12-22T13:03:16.014" v="7" actId="478"/>
          <ac:picMkLst>
            <pc:docMk/>
            <pc:sldMk cId="1417118200" sldId="268"/>
            <ac:picMk id="11" creationId="{85053267-5D95-CA4B-AE1A-676B237C5554}"/>
          </ac:picMkLst>
        </pc:picChg>
        <pc:picChg chg="del">
          <ac:chgData name="Maria Enet Alvarez Manrique" userId="ea27fa9c-331f-41cf-84ac-c5d0e43a1fd3" providerId="ADAL" clId="{6AEE323D-B44D-4494-B23A-60D53357B47C}" dt="2022-12-22T13:03:16.014" v="7" actId="478"/>
          <ac:picMkLst>
            <pc:docMk/>
            <pc:sldMk cId="1417118200" sldId="268"/>
            <ac:picMk id="13" creationId="{8FEC4F9E-7A43-673D-37EC-DC14E2D4519B}"/>
          </ac:picMkLst>
        </pc:picChg>
        <pc:picChg chg="add mod">
          <ac:chgData name="Maria Enet Alvarez Manrique" userId="ea27fa9c-331f-41cf-84ac-c5d0e43a1fd3" providerId="ADAL" clId="{6AEE323D-B44D-4494-B23A-60D53357B47C}" dt="2022-12-26T21:03:12.288" v="4724" actId="1076"/>
          <ac:picMkLst>
            <pc:docMk/>
            <pc:sldMk cId="1417118200" sldId="268"/>
            <ac:picMk id="15" creationId="{5F15F46C-544E-6EC9-AF53-74FCAB199841}"/>
          </ac:picMkLst>
        </pc:picChg>
        <pc:cxnChg chg="del">
          <ac:chgData name="Maria Enet Alvarez Manrique" userId="ea27fa9c-331f-41cf-84ac-c5d0e43a1fd3" providerId="ADAL" clId="{6AEE323D-B44D-4494-B23A-60D53357B47C}" dt="2022-12-22T13:03:16.014" v="7" actId="478"/>
          <ac:cxnSpMkLst>
            <pc:docMk/>
            <pc:sldMk cId="1417118200" sldId="268"/>
            <ac:cxnSpMk id="6" creationId="{1149AA98-EEAA-2EDF-1516-F1460C08C537}"/>
          </ac:cxnSpMkLst>
        </pc:cxnChg>
        <pc:cxnChg chg="del">
          <ac:chgData name="Maria Enet Alvarez Manrique" userId="ea27fa9c-331f-41cf-84ac-c5d0e43a1fd3" providerId="ADAL" clId="{6AEE323D-B44D-4494-B23A-60D53357B47C}" dt="2022-12-22T13:03:16.014" v="7" actId="478"/>
          <ac:cxnSpMkLst>
            <pc:docMk/>
            <pc:sldMk cId="1417118200" sldId="268"/>
            <ac:cxnSpMk id="8" creationId="{7DC400BE-3676-A8B3-1898-406A819F87E3}"/>
          </ac:cxnSpMkLst>
        </pc:cxnChg>
      </pc:sldChg>
      <pc:sldChg chg="addSp delSp modSp add mod">
        <pc:chgData name="Maria Enet Alvarez Manrique" userId="ea27fa9c-331f-41cf-84ac-c5d0e43a1fd3" providerId="ADAL" clId="{6AEE323D-B44D-4494-B23A-60D53357B47C}" dt="2022-12-26T21:02:44.438" v="4714" actId="1076"/>
        <pc:sldMkLst>
          <pc:docMk/>
          <pc:sldMk cId="1114926407" sldId="269"/>
        </pc:sldMkLst>
        <pc:spChg chg="add del">
          <ac:chgData name="Maria Enet Alvarez Manrique" userId="ea27fa9c-331f-41cf-84ac-c5d0e43a1fd3" providerId="ADAL" clId="{6AEE323D-B44D-4494-B23A-60D53357B47C}" dt="2022-12-22T13:11:54.531" v="149" actId="22"/>
          <ac:spMkLst>
            <pc:docMk/>
            <pc:sldMk cId="1114926407" sldId="269"/>
            <ac:spMk id="3" creationId="{27235EF6-0E41-972B-BFB2-070E556C5F0E}"/>
          </ac:spMkLst>
        </pc:spChg>
        <pc:spChg chg="del">
          <ac:chgData name="Maria Enet Alvarez Manrique" userId="ea27fa9c-331f-41cf-84ac-c5d0e43a1fd3" providerId="ADAL" clId="{6AEE323D-B44D-4494-B23A-60D53357B47C}" dt="2022-12-22T13:03:31.552" v="11" actId="478"/>
          <ac:spMkLst>
            <pc:docMk/>
            <pc:sldMk cId="1114926407" sldId="269"/>
            <ac:spMk id="4" creationId="{1FE701BF-6626-033A-46FA-E51FDE21952A}"/>
          </ac:spMkLst>
        </pc:spChg>
        <pc:spChg chg="del">
          <ac:chgData name="Maria Enet Alvarez Manrique" userId="ea27fa9c-331f-41cf-84ac-c5d0e43a1fd3" providerId="ADAL" clId="{6AEE323D-B44D-4494-B23A-60D53357B47C}" dt="2022-12-22T13:03:31.552" v="11" actId="478"/>
          <ac:spMkLst>
            <pc:docMk/>
            <pc:sldMk cId="1114926407" sldId="269"/>
            <ac:spMk id="5" creationId="{B1B846D3-4A73-B69D-E281-9B437F79F54C}"/>
          </ac:spMkLst>
        </pc:spChg>
        <pc:spChg chg="del">
          <ac:chgData name="Maria Enet Alvarez Manrique" userId="ea27fa9c-331f-41cf-84ac-c5d0e43a1fd3" providerId="ADAL" clId="{6AEE323D-B44D-4494-B23A-60D53357B47C}" dt="2022-12-22T13:03:31.552" v="11" actId="478"/>
          <ac:spMkLst>
            <pc:docMk/>
            <pc:sldMk cId="1114926407" sldId="269"/>
            <ac:spMk id="9" creationId="{E918DAE5-0E38-AAE6-157C-2AF4DD0E5E9D}"/>
          </ac:spMkLst>
        </pc:spChg>
        <pc:spChg chg="del">
          <ac:chgData name="Maria Enet Alvarez Manrique" userId="ea27fa9c-331f-41cf-84ac-c5d0e43a1fd3" providerId="ADAL" clId="{6AEE323D-B44D-4494-B23A-60D53357B47C}" dt="2022-12-22T13:03:31.552" v="11" actId="478"/>
          <ac:spMkLst>
            <pc:docMk/>
            <pc:sldMk cId="1114926407" sldId="269"/>
            <ac:spMk id="10" creationId="{58082BC8-51E1-8F55-68B3-CA2478E9934E}"/>
          </ac:spMkLst>
        </pc:spChg>
        <pc:spChg chg="del">
          <ac:chgData name="Maria Enet Alvarez Manrique" userId="ea27fa9c-331f-41cf-84ac-c5d0e43a1fd3" providerId="ADAL" clId="{6AEE323D-B44D-4494-B23A-60D53357B47C}" dt="2022-12-22T13:03:31.552" v="11" actId="478"/>
          <ac:spMkLst>
            <pc:docMk/>
            <pc:sldMk cId="1114926407" sldId="269"/>
            <ac:spMk id="12" creationId="{FB54BCFE-26DA-9C8C-4F63-24EC7CB47920}"/>
          </ac:spMkLst>
        </pc:spChg>
        <pc:spChg chg="del">
          <ac:chgData name="Maria Enet Alvarez Manrique" userId="ea27fa9c-331f-41cf-84ac-c5d0e43a1fd3" providerId="ADAL" clId="{6AEE323D-B44D-4494-B23A-60D53357B47C}" dt="2022-12-22T13:03:31.552" v="11" actId="478"/>
          <ac:spMkLst>
            <pc:docMk/>
            <pc:sldMk cId="1114926407" sldId="269"/>
            <ac:spMk id="14" creationId="{813BE6CD-C3A1-0599-F250-75C14804EE79}"/>
          </ac:spMkLst>
        </pc:spChg>
        <pc:spChg chg="add mod">
          <ac:chgData name="Maria Enet Alvarez Manrique" userId="ea27fa9c-331f-41cf-84ac-c5d0e43a1fd3" providerId="ADAL" clId="{6AEE323D-B44D-4494-B23A-60D53357B47C}" dt="2022-12-22T13:12:04.952" v="150"/>
          <ac:spMkLst>
            <pc:docMk/>
            <pc:sldMk cId="1114926407" sldId="269"/>
            <ac:spMk id="15" creationId="{67466E2A-674B-500A-748C-285AC355A3C3}"/>
          </ac:spMkLst>
        </pc:spChg>
        <pc:spChg chg="del">
          <ac:chgData name="Maria Enet Alvarez Manrique" userId="ea27fa9c-331f-41cf-84ac-c5d0e43a1fd3" providerId="ADAL" clId="{6AEE323D-B44D-4494-B23A-60D53357B47C}" dt="2022-12-22T13:03:31.552" v="11" actId="478"/>
          <ac:spMkLst>
            <pc:docMk/>
            <pc:sldMk cId="1114926407" sldId="269"/>
            <ac:spMk id="29" creationId="{BFEE4895-E1C0-311E-1DA9-BFB7BB83702B}"/>
          </ac:spMkLst>
        </pc:spChg>
        <pc:graphicFrameChg chg="add mod modGraphic">
          <ac:chgData name="Maria Enet Alvarez Manrique" userId="ea27fa9c-331f-41cf-84ac-c5d0e43a1fd3" providerId="ADAL" clId="{6AEE323D-B44D-4494-B23A-60D53357B47C}" dt="2022-12-26T21:02:44.438" v="4714" actId="1076"/>
          <ac:graphicFrameMkLst>
            <pc:docMk/>
            <pc:sldMk cId="1114926407" sldId="269"/>
            <ac:graphicFrameMk id="16" creationId="{B3114C37-A3BC-0F0D-B7F4-50B12F24ED01}"/>
          </ac:graphicFrameMkLst>
        </pc:graphicFrameChg>
        <pc:picChg chg="del">
          <ac:chgData name="Maria Enet Alvarez Manrique" userId="ea27fa9c-331f-41cf-84ac-c5d0e43a1fd3" providerId="ADAL" clId="{6AEE323D-B44D-4494-B23A-60D53357B47C}" dt="2022-12-22T13:03:31.552" v="11" actId="478"/>
          <ac:picMkLst>
            <pc:docMk/>
            <pc:sldMk cId="1114926407" sldId="269"/>
            <ac:picMk id="7" creationId="{88084AC8-7D88-423F-E481-447ADF245E23}"/>
          </ac:picMkLst>
        </pc:picChg>
        <pc:picChg chg="del">
          <ac:chgData name="Maria Enet Alvarez Manrique" userId="ea27fa9c-331f-41cf-84ac-c5d0e43a1fd3" providerId="ADAL" clId="{6AEE323D-B44D-4494-B23A-60D53357B47C}" dt="2022-12-22T13:03:31.552" v="11" actId="478"/>
          <ac:picMkLst>
            <pc:docMk/>
            <pc:sldMk cId="1114926407" sldId="269"/>
            <ac:picMk id="11" creationId="{85053267-5D95-CA4B-AE1A-676B237C5554}"/>
          </ac:picMkLst>
        </pc:picChg>
        <pc:picChg chg="del">
          <ac:chgData name="Maria Enet Alvarez Manrique" userId="ea27fa9c-331f-41cf-84ac-c5d0e43a1fd3" providerId="ADAL" clId="{6AEE323D-B44D-4494-B23A-60D53357B47C}" dt="2022-12-22T13:03:31.552" v="11" actId="478"/>
          <ac:picMkLst>
            <pc:docMk/>
            <pc:sldMk cId="1114926407" sldId="269"/>
            <ac:picMk id="13" creationId="{8FEC4F9E-7A43-673D-37EC-DC14E2D4519B}"/>
          </ac:picMkLst>
        </pc:picChg>
        <pc:cxnChg chg="del">
          <ac:chgData name="Maria Enet Alvarez Manrique" userId="ea27fa9c-331f-41cf-84ac-c5d0e43a1fd3" providerId="ADAL" clId="{6AEE323D-B44D-4494-B23A-60D53357B47C}" dt="2022-12-22T13:03:31.552" v="11" actId="478"/>
          <ac:cxnSpMkLst>
            <pc:docMk/>
            <pc:sldMk cId="1114926407" sldId="269"/>
            <ac:cxnSpMk id="6" creationId="{1149AA98-EEAA-2EDF-1516-F1460C08C537}"/>
          </ac:cxnSpMkLst>
        </pc:cxnChg>
        <pc:cxnChg chg="del">
          <ac:chgData name="Maria Enet Alvarez Manrique" userId="ea27fa9c-331f-41cf-84ac-c5d0e43a1fd3" providerId="ADAL" clId="{6AEE323D-B44D-4494-B23A-60D53357B47C}" dt="2022-12-22T13:03:31.552" v="11" actId="478"/>
          <ac:cxnSpMkLst>
            <pc:docMk/>
            <pc:sldMk cId="1114926407" sldId="269"/>
            <ac:cxnSpMk id="8" creationId="{7DC400BE-3676-A8B3-1898-406A819F87E3}"/>
          </ac:cxnSpMkLst>
        </pc:cxnChg>
      </pc:sldChg>
      <pc:sldChg chg="addSp delSp modSp add mod">
        <pc:chgData name="Maria Enet Alvarez Manrique" userId="ea27fa9c-331f-41cf-84ac-c5d0e43a1fd3" providerId="ADAL" clId="{6AEE323D-B44D-4494-B23A-60D53357B47C}" dt="2023-01-04T12:04:11.518" v="5516"/>
        <pc:sldMkLst>
          <pc:docMk/>
          <pc:sldMk cId="3648695422" sldId="270"/>
        </pc:sldMkLst>
        <pc:spChg chg="add mod">
          <ac:chgData name="Maria Enet Alvarez Manrique" userId="ea27fa9c-331f-41cf-84ac-c5d0e43a1fd3" providerId="ADAL" clId="{6AEE323D-B44D-4494-B23A-60D53357B47C}" dt="2022-12-22T14:51:46.861" v="161" actId="113"/>
          <ac:spMkLst>
            <pc:docMk/>
            <pc:sldMk cId="3648695422" sldId="270"/>
            <ac:spMk id="5" creationId="{96CE7F3D-781C-BDCC-B7B9-E1599FD9FFF9}"/>
          </ac:spMkLst>
        </pc:spChg>
        <pc:graphicFrameChg chg="add del mod">
          <ac:chgData name="Maria Enet Alvarez Manrique" userId="ea27fa9c-331f-41cf-84ac-c5d0e43a1fd3" providerId="ADAL" clId="{6AEE323D-B44D-4494-B23A-60D53357B47C}" dt="2022-12-23T14:24:51.472" v="1643" actId="478"/>
          <ac:graphicFrameMkLst>
            <pc:docMk/>
            <pc:sldMk cId="3648695422" sldId="270"/>
            <ac:graphicFrameMk id="2" creationId="{5A521A05-9FAE-855D-C393-8D9D1181DE6F}"/>
          </ac:graphicFrameMkLst>
        </pc:graphicFrameChg>
        <pc:graphicFrameChg chg="add del mod">
          <ac:chgData name="Maria Enet Alvarez Manrique" userId="ea27fa9c-331f-41cf-84ac-c5d0e43a1fd3" providerId="ADAL" clId="{6AEE323D-B44D-4494-B23A-60D53357B47C}" dt="2022-12-22T14:52:17.024" v="164"/>
          <ac:graphicFrameMkLst>
            <pc:docMk/>
            <pc:sldMk cId="3648695422" sldId="270"/>
            <ac:graphicFrameMk id="6" creationId="{8298106F-76CA-200C-1346-BF161647AEF9}"/>
          </ac:graphicFrameMkLst>
        </pc:graphicFrameChg>
        <pc:graphicFrameChg chg="add del mod">
          <ac:chgData name="Maria Enet Alvarez Manrique" userId="ea27fa9c-331f-41cf-84ac-c5d0e43a1fd3" providerId="ADAL" clId="{6AEE323D-B44D-4494-B23A-60D53357B47C}" dt="2022-12-22T15:12:30.249" v="216" actId="478"/>
          <ac:graphicFrameMkLst>
            <pc:docMk/>
            <pc:sldMk cId="3648695422" sldId="270"/>
            <ac:graphicFrameMk id="7" creationId="{A2D53D39-F323-4874-97F1-2C9507169A66}"/>
          </ac:graphicFrameMkLst>
        </pc:graphicFrameChg>
        <pc:graphicFrameChg chg="add del mod">
          <ac:chgData name="Maria Enet Alvarez Manrique" userId="ea27fa9c-331f-41cf-84ac-c5d0e43a1fd3" providerId="ADAL" clId="{6AEE323D-B44D-4494-B23A-60D53357B47C}" dt="2022-12-22T15:12:33.945" v="218"/>
          <ac:graphicFrameMkLst>
            <pc:docMk/>
            <pc:sldMk cId="3648695422" sldId="270"/>
            <ac:graphicFrameMk id="8" creationId="{AF646239-0992-6D8C-628B-FE3A47278E2E}"/>
          </ac:graphicFrameMkLst>
        </pc:graphicFrameChg>
        <pc:graphicFrameChg chg="add mod modGraphic">
          <ac:chgData name="Maria Enet Alvarez Manrique" userId="ea27fa9c-331f-41cf-84ac-c5d0e43a1fd3" providerId="ADAL" clId="{6AEE323D-B44D-4494-B23A-60D53357B47C}" dt="2022-12-26T21:04:55.547" v="4762" actId="1076"/>
          <ac:graphicFrameMkLst>
            <pc:docMk/>
            <pc:sldMk cId="3648695422" sldId="270"/>
            <ac:graphicFrameMk id="9" creationId="{669725B9-849B-F3D0-4B27-4D2F4F1A8733}"/>
          </ac:graphicFrameMkLst>
        </pc:graphicFrameChg>
        <pc:graphicFrameChg chg="add mod">
          <ac:chgData name="Maria Enet Alvarez Manrique" userId="ea27fa9c-331f-41cf-84ac-c5d0e43a1fd3" providerId="ADAL" clId="{6AEE323D-B44D-4494-B23A-60D53357B47C}" dt="2023-01-04T12:04:11.518" v="5516"/>
          <ac:graphicFrameMkLst>
            <pc:docMk/>
            <pc:sldMk cId="3648695422" sldId="270"/>
            <ac:graphicFrameMk id="10" creationId="{6D036D05-70C7-A342-5BE4-0800FC670E88}"/>
          </ac:graphicFrameMkLst>
        </pc:graphicFrameChg>
        <pc:picChg chg="add mod">
          <ac:chgData name="Maria Enet Alvarez Manrique" userId="ea27fa9c-331f-41cf-84ac-c5d0e43a1fd3" providerId="ADAL" clId="{6AEE323D-B44D-4494-B23A-60D53357B47C}" dt="2022-12-26T21:03:34.719" v="4728" actId="1076"/>
          <ac:picMkLst>
            <pc:docMk/>
            <pc:sldMk cId="3648695422" sldId="270"/>
            <ac:picMk id="3" creationId="{52A9C141-4623-8AC7-212F-6906B1F504ED}"/>
          </ac:picMkLst>
        </pc:picChg>
      </pc:sldChg>
      <pc:sldChg chg="addSp delSp modSp add mod replId">
        <pc:chgData name="Maria Enet Alvarez Manrique" userId="ea27fa9c-331f-41cf-84ac-c5d0e43a1fd3" providerId="ADAL" clId="{6AEE323D-B44D-4494-B23A-60D53357B47C}" dt="2022-12-26T21:07:37.210" v="4828" actId="403"/>
        <pc:sldMkLst>
          <pc:docMk/>
          <pc:sldMk cId="2456037015" sldId="271"/>
        </pc:sldMkLst>
        <pc:spChg chg="add mod">
          <ac:chgData name="Maria Enet Alvarez Manrique" userId="ea27fa9c-331f-41cf-84ac-c5d0e43a1fd3" providerId="ADAL" clId="{6AEE323D-B44D-4494-B23A-60D53357B47C}" dt="2022-12-22T14:58:42.801" v="199" actId="113"/>
          <ac:spMkLst>
            <pc:docMk/>
            <pc:sldMk cId="2456037015" sldId="271"/>
            <ac:spMk id="3" creationId="{AF19FF84-A7DC-CBEC-AF50-6CB1DD6355B2}"/>
          </ac:spMkLst>
        </pc:spChg>
        <pc:graphicFrameChg chg="add del mod">
          <ac:chgData name="Maria Enet Alvarez Manrique" userId="ea27fa9c-331f-41cf-84ac-c5d0e43a1fd3" providerId="ADAL" clId="{6AEE323D-B44D-4494-B23A-60D53357B47C}" dt="2022-12-23T15:57:52.552" v="1670" actId="478"/>
          <ac:graphicFrameMkLst>
            <pc:docMk/>
            <pc:sldMk cId="2456037015" sldId="271"/>
            <ac:graphicFrameMk id="5" creationId="{90797604-ED11-26DE-F096-D68A22048B19}"/>
          </ac:graphicFrameMkLst>
        </pc:graphicFrameChg>
        <pc:graphicFrameChg chg="add del mod">
          <ac:chgData name="Maria Enet Alvarez Manrique" userId="ea27fa9c-331f-41cf-84ac-c5d0e43a1fd3" providerId="ADAL" clId="{6AEE323D-B44D-4494-B23A-60D53357B47C}" dt="2022-12-22T15:00:15.679" v="210"/>
          <ac:graphicFrameMkLst>
            <pc:docMk/>
            <pc:sldMk cId="2456037015" sldId="271"/>
            <ac:graphicFrameMk id="6" creationId="{1FE410AC-DEBA-D2F7-DB97-FBBC81A3558C}"/>
          </ac:graphicFrameMkLst>
        </pc:graphicFrameChg>
        <pc:graphicFrameChg chg="add del mod">
          <ac:chgData name="Maria Enet Alvarez Manrique" userId="ea27fa9c-331f-41cf-84ac-c5d0e43a1fd3" providerId="ADAL" clId="{6AEE323D-B44D-4494-B23A-60D53357B47C}" dt="2022-12-22T15:17:12.769" v="228" actId="478"/>
          <ac:graphicFrameMkLst>
            <pc:docMk/>
            <pc:sldMk cId="2456037015" sldId="271"/>
            <ac:graphicFrameMk id="7" creationId="{2EED6E22-665E-FA8B-5AF6-5416B55BD9E5}"/>
          </ac:graphicFrameMkLst>
        </pc:graphicFrameChg>
        <pc:graphicFrameChg chg="add del mod">
          <ac:chgData name="Maria Enet Alvarez Manrique" userId="ea27fa9c-331f-41cf-84ac-c5d0e43a1fd3" providerId="ADAL" clId="{6AEE323D-B44D-4494-B23A-60D53357B47C}" dt="2022-12-22T15:17:15.619" v="230"/>
          <ac:graphicFrameMkLst>
            <pc:docMk/>
            <pc:sldMk cId="2456037015" sldId="271"/>
            <ac:graphicFrameMk id="8" creationId="{BD934AC7-BA34-3C28-5F38-1AC89F165D28}"/>
          </ac:graphicFrameMkLst>
        </pc:graphicFrameChg>
        <pc:graphicFrameChg chg="add mod modGraphic">
          <ac:chgData name="Maria Enet Alvarez Manrique" userId="ea27fa9c-331f-41cf-84ac-c5d0e43a1fd3" providerId="ADAL" clId="{6AEE323D-B44D-4494-B23A-60D53357B47C}" dt="2022-12-26T21:07:23.027" v="4824" actId="1076"/>
          <ac:graphicFrameMkLst>
            <pc:docMk/>
            <pc:sldMk cId="2456037015" sldId="271"/>
            <ac:graphicFrameMk id="9" creationId="{25B4193B-30B4-2BC5-18A3-D960281D9C5A}"/>
          </ac:graphicFrameMkLst>
        </pc:graphicFrameChg>
        <pc:graphicFrameChg chg="add mod">
          <ac:chgData name="Maria Enet Alvarez Manrique" userId="ea27fa9c-331f-41cf-84ac-c5d0e43a1fd3" providerId="ADAL" clId="{6AEE323D-B44D-4494-B23A-60D53357B47C}" dt="2022-12-26T21:07:37.210" v="4828" actId="403"/>
          <ac:graphicFrameMkLst>
            <pc:docMk/>
            <pc:sldMk cId="2456037015" sldId="271"/>
            <ac:graphicFrameMk id="10" creationId="{ECC11721-E4A8-8823-932E-E0272EBDBB8C}"/>
          </ac:graphicFrameMkLst>
        </pc:graphicFrameChg>
        <pc:picChg chg="add mod">
          <ac:chgData name="Maria Enet Alvarez Manrique" userId="ea27fa9c-331f-41cf-84ac-c5d0e43a1fd3" providerId="ADAL" clId="{6AEE323D-B44D-4494-B23A-60D53357B47C}" dt="2022-12-26T21:07:24.746" v="4825" actId="1076"/>
          <ac:picMkLst>
            <pc:docMk/>
            <pc:sldMk cId="2456037015" sldId="271"/>
            <ac:picMk id="4" creationId="{13176852-9391-D915-A9EB-4CCD22626216}"/>
          </ac:picMkLst>
        </pc:picChg>
      </pc:sldChg>
      <pc:sldChg chg="addSp delSp modSp add mod">
        <pc:chgData name="Maria Enet Alvarez Manrique" userId="ea27fa9c-331f-41cf-84ac-c5d0e43a1fd3" providerId="ADAL" clId="{6AEE323D-B44D-4494-B23A-60D53357B47C}" dt="2022-12-26T21:09:13.438" v="4873" actId="403"/>
        <pc:sldMkLst>
          <pc:docMk/>
          <pc:sldMk cId="1896101399" sldId="272"/>
        </pc:sldMkLst>
        <pc:spChg chg="add mod">
          <ac:chgData name="Maria Enet Alvarez Manrique" userId="ea27fa9c-331f-41cf-84ac-c5d0e43a1fd3" providerId="ADAL" clId="{6AEE323D-B44D-4494-B23A-60D53357B47C}" dt="2022-12-22T15:17:44.224" v="236" actId="14100"/>
          <ac:spMkLst>
            <pc:docMk/>
            <pc:sldMk cId="1896101399" sldId="272"/>
            <ac:spMk id="3" creationId="{2D920F84-3E97-7400-3CD4-E532FBDDCA9B}"/>
          </ac:spMkLst>
        </pc:spChg>
        <pc:graphicFrameChg chg="add del mod">
          <ac:chgData name="Maria Enet Alvarez Manrique" userId="ea27fa9c-331f-41cf-84ac-c5d0e43a1fd3" providerId="ADAL" clId="{6AEE323D-B44D-4494-B23A-60D53357B47C}" dt="2022-12-23T16:02:54.435" v="1678" actId="478"/>
          <ac:graphicFrameMkLst>
            <pc:docMk/>
            <pc:sldMk cId="1896101399" sldId="272"/>
            <ac:graphicFrameMk id="5" creationId="{F7843D2C-B99B-97CB-8113-3CA0122D347D}"/>
          </ac:graphicFrameMkLst>
        </pc:graphicFrameChg>
        <pc:graphicFrameChg chg="add del mod">
          <ac:chgData name="Maria Enet Alvarez Manrique" userId="ea27fa9c-331f-41cf-84ac-c5d0e43a1fd3" providerId="ADAL" clId="{6AEE323D-B44D-4494-B23A-60D53357B47C}" dt="2022-12-22T15:20:55.734" v="246"/>
          <ac:graphicFrameMkLst>
            <pc:docMk/>
            <pc:sldMk cId="1896101399" sldId="272"/>
            <ac:graphicFrameMk id="6" creationId="{92518EFF-0F6D-7301-3E15-8CB7CD5C18AB}"/>
          </ac:graphicFrameMkLst>
        </pc:graphicFrameChg>
        <pc:graphicFrameChg chg="add mod modGraphic">
          <ac:chgData name="Maria Enet Alvarez Manrique" userId="ea27fa9c-331f-41cf-84ac-c5d0e43a1fd3" providerId="ADAL" clId="{6AEE323D-B44D-4494-B23A-60D53357B47C}" dt="2022-12-26T21:08:58.078" v="4868" actId="1076"/>
          <ac:graphicFrameMkLst>
            <pc:docMk/>
            <pc:sldMk cId="1896101399" sldId="272"/>
            <ac:graphicFrameMk id="7" creationId="{4888AAA0-DF41-6BB1-7A80-780BC29DB74C}"/>
          </ac:graphicFrameMkLst>
        </pc:graphicFrameChg>
        <pc:graphicFrameChg chg="add mod">
          <ac:chgData name="Maria Enet Alvarez Manrique" userId="ea27fa9c-331f-41cf-84ac-c5d0e43a1fd3" providerId="ADAL" clId="{6AEE323D-B44D-4494-B23A-60D53357B47C}" dt="2022-12-26T21:09:13.438" v="4873" actId="403"/>
          <ac:graphicFrameMkLst>
            <pc:docMk/>
            <pc:sldMk cId="1896101399" sldId="272"/>
            <ac:graphicFrameMk id="8" creationId="{1E86B3E5-4FA9-C488-9707-743943CBB3DD}"/>
          </ac:graphicFrameMkLst>
        </pc:graphicFrameChg>
        <pc:picChg chg="add mod">
          <ac:chgData name="Maria Enet Alvarez Manrique" userId="ea27fa9c-331f-41cf-84ac-c5d0e43a1fd3" providerId="ADAL" clId="{6AEE323D-B44D-4494-B23A-60D53357B47C}" dt="2022-12-26T21:09:04.133" v="4870" actId="1076"/>
          <ac:picMkLst>
            <pc:docMk/>
            <pc:sldMk cId="1896101399" sldId="272"/>
            <ac:picMk id="4" creationId="{F9CD81FE-A586-6552-8901-C648AA6BF056}"/>
          </ac:picMkLst>
        </pc:picChg>
      </pc:sldChg>
      <pc:sldChg chg="addSp modSp add mod ord replId">
        <pc:chgData name="Maria Enet Alvarez Manrique" userId="ea27fa9c-331f-41cf-84ac-c5d0e43a1fd3" providerId="ADAL" clId="{6AEE323D-B44D-4494-B23A-60D53357B47C}" dt="2022-12-27T13:46:49.601" v="4968" actId="113"/>
        <pc:sldMkLst>
          <pc:docMk/>
          <pc:sldMk cId="4121538952" sldId="273"/>
        </pc:sldMkLst>
        <pc:spChg chg="add mod">
          <ac:chgData name="Maria Enet Alvarez Manrique" userId="ea27fa9c-331f-41cf-84ac-c5d0e43a1fd3" providerId="ADAL" clId="{6AEE323D-B44D-4494-B23A-60D53357B47C}" dt="2022-12-27T13:46:49.601" v="4968" actId="113"/>
          <ac:spMkLst>
            <pc:docMk/>
            <pc:sldMk cId="4121538952" sldId="273"/>
            <ac:spMk id="3" creationId="{4A22D94F-1DD5-3E58-D382-59C9376A10CA}"/>
          </ac:spMkLst>
        </pc:spChg>
        <pc:graphicFrameChg chg="add mod modGraphic">
          <ac:chgData name="Maria Enet Alvarez Manrique" userId="ea27fa9c-331f-41cf-84ac-c5d0e43a1fd3" providerId="ADAL" clId="{6AEE323D-B44D-4494-B23A-60D53357B47C}" dt="2022-12-22T19:32:44.684" v="657" actId="313"/>
          <ac:graphicFrameMkLst>
            <pc:docMk/>
            <pc:sldMk cId="4121538952" sldId="273"/>
            <ac:graphicFrameMk id="4" creationId="{CBAAD67D-CD7D-2270-922A-DD741635D6AF}"/>
          </ac:graphicFrameMkLst>
        </pc:graphicFrameChg>
      </pc:sldChg>
      <pc:sldChg chg="addSp modSp add mod ord replId">
        <pc:chgData name="Maria Enet Alvarez Manrique" userId="ea27fa9c-331f-41cf-84ac-c5d0e43a1fd3" providerId="ADAL" clId="{6AEE323D-B44D-4494-B23A-60D53357B47C}" dt="2022-12-22T16:10:04.789" v="426" actId="313"/>
        <pc:sldMkLst>
          <pc:docMk/>
          <pc:sldMk cId="983663898" sldId="274"/>
        </pc:sldMkLst>
        <pc:spChg chg="add mod">
          <ac:chgData name="Maria Enet Alvarez Manrique" userId="ea27fa9c-331f-41cf-84ac-c5d0e43a1fd3" providerId="ADAL" clId="{6AEE323D-B44D-4494-B23A-60D53357B47C}" dt="2022-12-22T15:47:55.049" v="398" actId="2711"/>
          <ac:spMkLst>
            <pc:docMk/>
            <pc:sldMk cId="983663898" sldId="274"/>
            <ac:spMk id="3" creationId="{E48E606F-EE09-4A93-95FD-5CE6A475E5F0}"/>
          </ac:spMkLst>
        </pc:spChg>
        <pc:graphicFrameChg chg="add mod modGraphic">
          <ac:chgData name="Maria Enet Alvarez Manrique" userId="ea27fa9c-331f-41cf-84ac-c5d0e43a1fd3" providerId="ADAL" clId="{6AEE323D-B44D-4494-B23A-60D53357B47C}" dt="2022-12-22T16:10:04.789" v="426" actId="313"/>
          <ac:graphicFrameMkLst>
            <pc:docMk/>
            <pc:sldMk cId="983663898" sldId="274"/>
            <ac:graphicFrameMk id="4" creationId="{820A9A05-FCEE-2150-48EC-354E6A0A1A59}"/>
          </ac:graphicFrameMkLst>
        </pc:graphicFrameChg>
      </pc:sldChg>
      <pc:sldChg chg="addSp modSp add mod replId">
        <pc:chgData name="Maria Enet Alvarez Manrique" userId="ea27fa9c-331f-41cf-84ac-c5d0e43a1fd3" providerId="ADAL" clId="{6AEE323D-B44D-4494-B23A-60D53357B47C}" dt="2022-12-22T21:37:47.385" v="1540" actId="20577"/>
        <pc:sldMkLst>
          <pc:docMk/>
          <pc:sldMk cId="1498441579" sldId="275"/>
        </pc:sldMkLst>
        <pc:spChg chg="add mod">
          <ac:chgData name="Maria Enet Alvarez Manrique" userId="ea27fa9c-331f-41cf-84ac-c5d0e43a1fd3" providerId="ADAL" clId="{6AEE323D-B44D-4494-B23A-60D53357B47C}" dt="2022-12-22T21:34:11.642" v="1320" actId="113"/>
          <ac:spMkLst>
            <pc:docMk/>
            <pc:sldMk cId="1498441579" sldId="275"/>
            <ac:spMk id="3" creationId="{CFCB9099-6D8D-E75D-6797-2B877C8C42CC}"/>
          </ac:spMkLst>
        </pc:spChg>
        <pc:graphicFrameChg chg="add mod modGraphic">
          <ac:chgData name="Maria Enet Alvarez Manrique" userId="ea27fa9c-331f-41cf-84ac-c5d0e43a1fd3" providerId="ADAL" clId="{6AEE323D-B44D-4494-B23A-60D53357B47C}" dt="2022-12-22T21:37:47.385" v="1540" actId="20577"/>
          <ac:graphicFrameMkLst>
            <pc:docMk/>
            <pc:sldMk cId="1498441579" sldId="275"/>
            <ac:graphicFrameMk id="4" creationId="{B6FE3233-35EE-199D-9165-ACDD884BAC1F}"/>
          </ac:graphicFrameMkLst>
        </pc:graphicFrameChg>
      </pc:sldChg>
      <pc:sldChg chg="modSp add mod ord">
        <pc:chgData name="Maria Enet Alvarez Manrique" userId="ea27fa9c-331f-41cf-84ac-c5d0e43a1fd3" providerId="ADAL" clId="{6AEE323D-B44D-4494-B23A-60D53357B47C}" dt="2022-12-22T19:30:33.401" v="598" actId="6549"/>
        <pc:sldMkLst>
          <pc:docMk/>
          <pc:sldMk cId="1570574843" sldId="276"/>
        </pc:sldMkLst>
        <pc:spChg chg="mod">
          <ac:chgData name="Maria Enet Alvarez Manrique" userId="ea27fa9c-331f-41cf-84ac-c5d0e43a1fd3" providerId="ADAL" clId="{6AEE323D-B44D-4494-B23A-60D53357B47C}" dt="2022-12-22T19:30:33.401" v="598" actId="6549"/>
          <ac:spMkLst>
            <pc:docMk/>
            <pc:sldMk cId="1570574843" sldId="276"/>
            <ac:spMk id="4" creationId="{C8409EBE-753F-464F-86C9-FF0CEBB15DFB}"/>
          </ac:spMkLst>
        </pc:spChg>
        <pc:spChg chg="mod">
          <ac:chgData name="Maria Enet Alvarez Manrique" userId="ea27fa9c-331f-41cf-84ac-c5d0e43a1fd3" providerId="ADAL" clId="{6AEE323D-B44D-4494-B23A-60D53357B47C}" dt="2022-12-22T15:46:55.423" v="393" actId="1076"/>
          <ac:spMkLst>
            <pc:docMk/>
            <pc:sldMk cId="1570574843" sldId="276"/>
            <ac:spMk id="5" creationId="{0476D7DE-85AF-2C46-ABED-73A9471E9482}"/>
          </ac:spMkLst>
        </pc:spChg>
      </pc:sldChg>
      <pc:sldChg chg="modSp add mod">
        <pc:chgData name="Maria Enet Alvarez Manrique" userId="ea27fa9c-331f-41cf-84ac-c5d0e43a1fd3" providerId="ADAL" clId="{6AEE323D-B44D-4494-B23A-60D53357B47C}" dt="2022-12-22T19:31:04.171" v="647" actId="20577"/>
        <pc:sldMkLst>
          <pc:docMk/>
          <pc:sldMk cId="3724026875" sldId="277"/>
        </pc:sldMkLst>
        <pc:spChg chg="mod">
          <ac:chgData name="Maria Enet Alvarez Manrique" userId="ea27fa9c-331f-41cf-84ac-c5d0e43a1fd3" providerId="ADAL" clId="{6AEE323D-B44D-4494-B23A-60D53357B47C}" dt="2022-12-22T19:31:04.171" v="647" actId="20577"/>
          <ac:spMkLst>
            <pc:docMk/>
            <pc:sldMk cId="3724026875" sldId="277"/>
            <ac:spMk id="4" creationId="{C8409EBE-753F-464F-86C9-FF0CEBB15DFB}"/>
          </ac:spMkLst>
        </pc:spChg>
        <pc:spChg chg="mod">
          <ac:chgData name="Maria Enet Alvarez Manrique" userId="ea27fa9c-331f-41cf-84ac-c5d0e43a1fd3" providerId="ADAL" clId="{6AEE323D-B44D-4494-B23A-60D53357B47C}" dt="2022-12-22T19:29:59.033" v="550" actId="20577"/>
          <ac:spMkLst>
            <pc:docMk/>
            <pc:sldMk cId="3724026875" sldId="277"/>
            <ac:spMk id="5" creationId="{0476D7DE-85AF-2C46-ABED-73A9471E9482}"/>
          </ac:spMkLst>
        </pc:spChg>
      </pc:sldChg>
      <pc:sldChg chg="modSp add mod">
        <pc:chgData name="Maria Enet Alvarez Manrique" userId="ea27fa9c-331f-41cf-84ac-c5d0e43a1fd3" providerId="ADAL" clId="{6AEE323D-B44D-4494-B23A-60D53357B47C}" dt="2022-12-22T21:34:39.522" v="1331" actId="20577"/>
        <pc:sldMkLst>
          <pc:docMk/>
          <pc:sldMk cId="348689744" sldId="278"/>
        </pc:sldMkLst>
        <pc:spChg chg="mod">
          <ac:chgData name="Maria Enet Alvarez Manrique" userId="ea27fa9c-331f-41cf-84ac-c5d0e43a1fd3" providerId="ADAL" clId="{6AEE323D-B44D-4494-B23A-60D53357B47C}" dt="2022-12-22T21:34:33.695" v="1328" actId="20577"/>
          <ac:spMkLst>
            <pc:docMk/>
            <pc:sldMk cId="348689744" sldId="278"/>
            <ac:spMk id="4" creationId="{C8409EBE-753F-464F-86C9-FF0CEBB15DFB}"/>
          </ac:spMkLst>
        </pc:spChg>
        <pc:spChg chg="mod">
          <ac:chgData name="Maria Enet Alvarez Manrique" userId="ea27fa9c-331f-41cf-84ac-c5d0e43a1fd3" providerId="ADAL" clId="{6AEE323D-B44D-4494-B23A-60D53357B47C}" dt="2022-12-22T21:34:39.522" v="1331" actId="20577"/>
          <ac:spMkLst>
            <pc:docMk/>
            <pc:sldMk cId="348689744" sldId="278"/>
            <ac:spMk id="5" creationId="{0476D7DE-85AF-2C46-ABED-73A9471E9482}"/>
          </ac:spMkLst>
        </pc:spChg>
      </pc:sldChg>
      <pc:sldChg chg="addSp modSp add mod">
        <pc:chgData name="Maria Enet Alvarez Manrique" userId="ea27fa9c-331f-41cf-84ac-c5d0e43a1fd3" providerId="ADAL" clId="{6AEE323D-B44D-4494-B23A-60D53357B47C}" dt="2022-12-26T19:56:53.479" v="4704" actId="113"/>
        <pc:sldMkLst>
          <pc:docMk/>
          <pc:sldMk cId="3192111476" sldId="279"/>
        </pc:sldMkLst>
        <pc:spChg chg="add mod">
          <ac:chgData name="Maria Enet Alvarez Manrique" userId="ea27fa9c-331f-41cf-84ac-c5d0e43a1fd3" providerId="ADAL" clId="{6AEE323D-B44D-4494-B23A-60D53357B47C}" dt="2022-12-26T19:56:53.479" v="4704" actId="113"/>
          <ac:spMkLst>
            <pc:docMk/>
            <pc:sldMk cId="3192111476" sldId="279"/>
            <ac:spMk id="3" creationId="{BCBD7CC8-8CF0-E8E8-05D3-3EBFD52D4129}"/>
          </ac:spMkLst>
        </pc:spChg>
        <pc:spChg chg="add mod">
          <ac:chgData name="Maria Enet Alvarez Manrique" userId="ea27fa9c-331f-41cf-84ac-c5d0e43a1fd3" providerId="ADAL" clId="{6AEE323D-B44D-4494-B23A-60D53357B47C}" dt="2022-12-26T19:38:19.024" v="4531" actId="6549"/>
          <ac:spMkLst>
            <pc:docMk/>
            <pc:sldMk cId="3192111476" sldId="279"/>
            <ac:spMk id="5" creationId="{0593D4B4-090D-2BA1-4671-C789958569E4}"/>
          </ac:spMkLst>
        </pc:spChg>
      </pc:sldChg>
      <pc:sldChg chg="addSp delSp modSp add mod">
        <pc:chgData name="Maria Enet Alvarez Manrique" userId="ea27fa9c-331f-41cf-84ac-c5d0e43a1fd3" providerId="ADAL" clId="{6AEE323D-B44D-4494-B23A-60D53357B47C}" dt="2022-12-27T13:46:34.817" v="4967" actId="14734"/>
        <pc:sldMkLst>
          <pc:docMk/>
          <pc:sldMk cId="266855466" sldId="280"/>
        </pc:sldMkLst>
        <pc:spChg chg="add mod">
          <ac:chgData name="Maria Enet Alvarez Manrique" userId="ea27fa9c-331f-41cf-84ac-c5d0e43a1fd3" providerId="ADAL" clId="{6AEE323D-B44D-4494-B23A-60D53357B47C}" dt="2022-12-22T16:17:39.201" v="438" actId="14100"/>
          <ac:spMkLst>
            <pc:docMk/>
            <pc:sldMk cId="266855466" sldId="280"/>
            <ac:spMk id="5" creationId="{213D87E7-0B5D-130A-3121-CEC282B1CD8B}"/>
          </ac:spMkLst>
        </pc:spChg>
        <pc:graphicFrameChg chg="add del mod">
          <ac:chgData name="Maria Enet Alvarez Manrique" userId="ea27fa9c-331f-41cf-84ac-c5d0e43a1fd3" providerId="ADAL" clId="{6AEE323D-B44D-4494-B23A-60D53357B47C}" dt="2022-12-22T16:16:51.709" v="428"/>
          <ac:graphicFrameMkLst>
            <pc:docMk/>
            <pc:sldMk cId="266855466" sldId="280"/>
            <ac:graphicFrameMk id="2" creationId="{B3F6495C-12C6-5F77-F141-BBD6512A2CC5}"/>
          </ac:graphicFrameMkLst>
        </pc:graphicFrameChg>
        <pc:graphicFrameChg chg="add mod">
          <ac:chgData name="Maria Enet Alvarez Manrique" userId="ea27fa9c-331f-41cf-84ac-c5d0e43a1fd3" providerId="ADAL" clId="{6AEE323D-B44D-4494-B23A-60D53357B47C}" dt="2022-12-22T16:17:43.586" v="439" actId="14100"/>
          <ac:graphicFrameMkLst>
            <pc:docMk/>
            <pc:sldMk cId="266855466" sldId="280"/>
            <ac:graphicFrameMk id="3" creationId="{4441CDE1-A2D8-8DE0-B33D-ACBB050DF687}"/>
          </ac:graphicFrameMkLst>
        </pc:graphicFrameChg>
        <pc:graphicFrameChg chg="add del mod">
          <ac:chgData name="Maria Enet Alvarez Manrique" userId="ea27fa9c-331f-41cf-84ac-c5d0e43a1fd3" providerId="ADAL" clId="{6AEE323D-B44D-4494-B23A-60D53357B47C}" dt="2022-12-22T16:18:50.586" v="445"/>
          <ac:graphicFrameMkLst>
            <pc:docMk/>
            <pc:sldMk cId="266855466" sldId="280"/>
            <ac:graphicFrameMk id="7" creationId="{74785EC7-8C14-1E2E-80E1-3DD3908E70EE}"/>
          </ac:graphicFrameMkLst>
        </pc:graphicFrameChg>
        <pc:graphicFrameChg chg="add mod modGraphic">
          <ac:chgData name="Maria Enet Alvarez Manrique" userId="ea27fa9c-331f-41cf-84ac-c5d0e43a1fd3" providerId="ADAL" clId="{6AEE323D-B44D-4494-B23A-60D53357B47C}" dt="2022-12-27T13:46:34.817" v="4967" actId="14734"/>
          <ac:graphicFrameMkLst>
            <pc:docMk/>
            <pc:sldMk cId="266855466" sldId="280"/>
            <ac:graphicFrameMk id="8" creationId="{1C79C336-C934-AE55-5B1A-8F4D19756470}"/>
          </ac:graphicFrameMkLst>
        </pc:graphicFrameChg>
        <pc:picChg chg="add mod">
          <ac:chgData name="Maria Enet Alvarez Manrique" userId="ea27fa9c-331f-41cf-84ac-c5d0e43a1fd3" providerId="ADAL" clId="{6AEE323D-B44D-4494-B23A-60D53357B47C}" dt="2022-12-22T16:17:49.607" v="440"/>
          <ac:picMkLst>
            <pc:docMk/>
            <pc:sldMk cId="266855466" sldId="280"/>
            <ac:picMk id="6" creationId="{C393EAC5-61F7-BC95-677D-CC01E3184004}"/>
          </ac:picMkLst>
        </pc:picChg>
      </pc:sldChg>
      <pc:sldChg chg="addSp delSp modSp add mod">
        <pc:chgData name="Maria Enet Alvarez Manrique" userId="ea27fa9c-331f-41cf-84ac-c5d0e43a1fd3" providerId="ADAL" clId="{6AEE323D-B44D-4494-B23A-60D53357B47C}" dt="2022-12-22T19:20:25.458" v="470" actId="207"/>
        <pc:sldMkLst>
          <pc:docMk/>
          <pc:sldMk cId="1172579033" sldId="281"/>
        </pc:sldMkLst>
        <pc:spChg chg="add mod">
          <ac:chgData name="Maria Enet Alvarez Manrique" userId="ea27fa9c-331f-41cf-84ac-c5d0e43a1fd3" providerId="ADAL" clId="{6AEE323D-B44D-4494-B23A-60D53357B47C}" dt="2022-12-22T19:19:12.552" v="456" actId="113"/>
          <ac:spMkLst>
            <pc:docMk/>
            <pc:sldMk cId="1172579033" sldId="281"/>
            <ac:spMk id="4" creationId="{0D6E27D6-FB60-F204-5BD0-11BC88DC50A2}"/>
          </ac:spMkLst>
        </pc:spChg>
        <pc:graphicFrameChg chg="add mod">
          <ac:chgData name="Maria Enet Alvarez Manrique" userId="ea27fa9c-331f-41cf-84ac-c5d0e43a1fd3" providerId="ADAL" clId="{6AEE323D-B44D-4494-B23A-60D53357B47C}" dt="2022-12-22T19:20:25.458" v="470" actId="207"/>
          <ac:graphicFrameMkLst>
            <pc:docMk/>
            <pc:sldMk cId="1172579033" sldId="281"/>
            <ac:graphicFrameMk id="2" creationId="{83CBA194-4D4E-0DC4-55A9-D4BDB4C9AF22}"/>
          </ac:graphicFrameMkLst>
        </pc:graphicFrameChg>
        <pc:graphicFrameChg chg="add del mod">
          <ac:chgData name="Maria Enet Alvarez Manrique" userId="ea27fa9c-331f-41cf-84ac-c5d0e43a1fd3" providerId="ADAL" clId="{6AEE323D-B44D-4494-B23A-60D53357B47C}" dt="2022-12-22T19:19:44.366" v="463"/>
          <ac:graphicFrameMkLst>
            <pc:docMk/>
            <pc:sldMk cId="1172579033" sldId="281"/>
            <ac:graphicFrameMk id="6" creationId="{3F233C8A-18EB-C931-F61A-F3F5F9873382}"/>
          </ac:graphicFrameMkLst>
        </pc:graphicFrameChg>
        <pc:graphicFrameChg chg="add mod modGraphic">
          <ac:chgData name="Maria Enet Alvarez Manrique" userId="ea27fa9c-331f-41cf-84ac-c5d0e43a1fd3" providerId="ADAL" clId="{6AEE323D-B44D-4494-B23A-60D53357B47C}" dt="2022-12-22T19:19:57.894" v="466" actId="2711"/>
          <ac:graphicFrameMkLst>
            <pc:docMk/>
            <pc:sldMk cId="1172579033" sldId="281"/>
            <ac:graphicFrameMk id="7" creationId="{5F768C4F-1DD1-8A30-1EC7-1876F5E4BFE5}"/>
          </ac:graphicFrameMkLst>
        </pc:graphicFrameChg>
        <pc:picChg chg="add mod">
          <ac:chgData name="Maria Enet Alvarez Manrique" userId="ea27fa9c-331f-41cf-84ac-c5d0e43a1fd3" providerId="ADAL" clId="{6AEE323D-B44D-4494-B23A-60D53357B47C}" dt="2022-12-22T19:19:20.877" v="457"/>
          <ac:picMkLst>
            <pc:docMk/>
            <pc:sldMk cId="1172579033" sldId="281"/>
            <ac:picMk id="5" creationId="{BF50E4C1-02F5-A9EF-D76C-2762ED2C449B}"/>
          </ac:picMkLst>
        </pc:picChg>
      </pc:sldChg>
      <pc:sldChg chg="addSp delSp modSp add mod replId">
        <pc:chgData name="Maria Enet Alvarez Manrique" userId="ea27fa9c-331f-41cf-84ac-c5d0e43a1fd3" providerId="ADAL" clId="{6AEE323D-B44D-4494-B23A-60D53357B47C}" dt="2022-12-22T19:25:18.738" v="490" actId="403"/>
        <pc:sldMkLst>
          <pc:docMk/>
          <pc:sldMk cId="2655443205" sldId="282"/>
        </pc:sldMkLst>
        <pc:spChg chg="add mod">
          <ac:chgData name="Maria Enet Alvarez Manrique" userId="ea27fa9c-331f-41cf-84ac-c5d0e43a1fd3" providerId="ADAL" clId="{6AEE323D-B44D-4494-B23A-60D53357B47C}" dt="2022-12-22T19:21:28.080" v="474" actId="113"/>
          <ac:spMkLst>
            <pc:docMk/>
            <pc:sldMk cId="2655443205" sldId="282"/>
            <ac:spMk id="3" creationId="{168E2BA9-8486-0D18-5105-C926F9DC3B15}"/>
          </ac:spMkLst>
        </pc:spChg>
        <pc:graphicFrameChg chg="add del mod">
          <ac:chgData name="Maria Enet Alvarez Manrique" userId="ea27fa9c-331f-41cf-84ac-c5d0e43a1fd3" providerId="ADAL" clId="{6AEE323D-B44D-4494-B23A-60D53357B47C}" dt="2022-12-22T19:24:01.040" v="481"/>
          <ac:graphicFrameMkLst>
            <pc:docMk/>
            <pc:sldMk cId="2655443205" sldId="282"/>
            <ac:graphicFrameMk id="5" creationId="{33452CF7-D973-02A9-06DF-3AF8ED4814E7}"/>
          </ac:graphicFrameMkLst>
        </pc:graphicFrameChg>
        <pc:graphicFrameChg chg="add mod">
          <ac:chgData name="Maria Enet Alvarez Manrique" userId="ea27fa9c-331f-41cf-84ac-c5d0e43a1fd3" providerId="ADAL" clId="{6AEE323D-B44D-4494-B23A-60D53357B47C}" dt="2022-12-22T19:24:05.862" v="484" actId="1076"/>
          <ac:graphicFrameMkLst>
            <pc:docMk/>
            <pc:sldMk cId="2655443205" sldId="282"/>
            <ac:graphicFrameMk id="6" creationId="{3223CDF8-90E2-A944-A2BA-CDB90FC2DE1D}"/>
          </ac:graphicFrameMkLst>
        </pc:graphicFrameChg>
        <pc:graphicFrameChg chg="add mod">
          <ac:chgData name="Maria Enet Alvarez Manrique" userId="ea27fa9c-331f-41cf-84ac-c5d0e43a1fd3" providerId="ADAL" clId="{6AEE323D-B44D-4494-B23A-60D53357B47C}" dt="2022-12-22T19:25:18.738" v="490" actId="403"/>
          <ac:graphicFrameMkLst>
            <pc:docMk/>
            <pc:sldMk cId="2655443205" sldId="282"/>
            <ac:graphicFrameMk id="7" creationId="{401A5F6D-8F1C-5811-6213-13281C83BE0C}"/>
          </ac:graphicFrameMkLst>
        </pc:graphicFrameChg>
        <pc:picChg chg="add mod">
          <ac:chgData name="Maria Enet Alvarez Manrique" userId="ea27fa9c-331f-41cf-84ac-c5d0e43a1fd3" providerId="ADAL" clId="{6AEE323D-B44D-4494-B23A-60D53357B47C}" dt="2022-12-22T19:21:40.229" v="477" actId="1076"/>
          <ac:picMkLst>
            <pc:docMk/>
            <pc:sldMk cId="2655443205" sldId="282"/>
            <ac:picMk id="4" creationId="{50F4AAEB-3373-4E63-3E3D-13FCB2269631}"/>
          </ac:picMkLst>
        </pc:picChg>
      </pc:sldChg>
      <pc:sldChg chg="addSp modSp add mod">
        <pc:chgData name="Maria Enet Alvarez Manrique" userId="ea27fa9c-331f-41cf-84ac-c5d0e43a1fd3" providerId="ADAL" clId="{6AEE323D-B44D-4494-B23A-60D53357B47C}" dt="2022-12-22T19:29:39.553" v="542" actId="1076"/>
        <pc:sldMkLst>
          <pc:docMk/>
          <pc:sldMk cId="2758226910" sldId="283"/>
        </pc:sldMkLst>
        <pc:spChg chg="add mod">
          <ac:chgData name="Maria Enet Alvarez Manrique" userId="ea27fa9c-331f-41cf-84ac-c5d0e43a1fd3" providerId="ADAL" clId="{6AEE323D-B44D-4494-B23A-60D53357B47C}" dt="2022-12-22T19:25:47.018" v="492" actId="1076"/>
          <ac:spMkLst>
            <pc:docMk/>
            <pc:sldMk cId="2758226910" sldId="283"/>
            <ac:spMk id="3" creationId="{963E00F0-9D1B-78D8-8D51-B7E6DAB607B6}"/>
          </ac:spMkLst>
        </pc:spChg>
        <pc:spChg chg="add mod">
          <ac:chgData name="Maria Enet Alvarez Manrique" userId="ea27fa9c-331f-41cf-84ac-c5d0e43a1fd3" providerId="ADAL" clId="{6AEE323D-B44D-4494-B23A-60D53357B47C}" dt="2022-12-22T19:29:39.553" v="542" actId="1076"/>
          <ac:spMkLst>
            <pc:docMk/>
            <pc:sldMk cId="2758226910" sldId="283"/>
            <ac:spMk id="5" creationId="{589C4374-819F-967F-6E0F-1413D31CF3B8}"/>
          </ac:spMkLst>
        </pc:spChg>
      </pc:sldChg>
      <pc:sldChg chg="addSp delSp modSp add mod">
        <pc:chgData name="Maria Enet Alvarez Manrique" userId="ea27fa9c-331f-41cf-84ac-c5d0e43a1fd3" providerId="ADAL" clId="{6AEE323D-B44D-4494-B23A-60D53357B47C}" dt="2022-12-26T21:19:04.067" v="4908" actId="1076"/>
        <pc:sldMkLst>
          <pc:docMk/>
          <pc:sldMk cId="2515457660" sldId="284"/>
        </pc:sldMkLst>
        <pc:spChg chg="add mod">
          <ac:chgData name="Maria Enet Alvarez Manrique" userId="ea27fa9c-331f-41cf-84ac-c5d0e43a1fd3" providerId="ADAL" clId="{6AEE323D-B44D-4494-B23A-60D53357B47C}" dt="2022-12-22T20:04:30.677" v="731" actId="207"/>
          <ac:spMkLst>
            <pc:docMk/>
            <pc:sldMk cId="2515457660" sldId="284"/>
            <ac:spMk id="3" creationId="{ECE7A815-1490-20E4-595C-CE952A4A85C7}"/>
          </ac:spMkLst>
        </pc:spChg>
        <pc:graphicFrameChg chg="add del mod">
          <ac:chgData name="Maria Enet Alvarez Manrique" userId="ea27fa9c-331f-41cf-84ac-c5d0e43a1fd3" providerId="ADAL" clId="{6AEE323D-B44D-4494-B23A-60D53357B47C}" dt="2022-12-26T21:18:26.325" v="4896" actId="478"/>
          <ac:graphicFrameMkLst>
            <pc:docMk/>
            <pc:sldMk cId="2515457660" sldId="284"/>
            <ac:graphicFrameMk id="2" creationId="{44FE947C-B9E5-DE06-FB77-E1A100B97F78}"/>
          </ac:graphicFrameMkLst>
        </pc:graphicFrameChg>
        <pc:graphicFrameChg chg="add mod">
          <ac:chgData name="Maria Enet Alvarez Manrique" userId="ea27fa9c-331f-41cf-84ac-c5d0e43a1fd3" providerId="ADAL" clId="{6AEE323D-B44D-4494-B23A-60D53357B47C}" dt="2022-12-26T21:18:58.292" v="4906" actId="14100"/>
          <ac:graphicFrameMkLst>
            <pc:docMk/>
            <pc:sldMk cId="2515457660" sldId="284"/>
            <ac:graphicFrameMk id="5" creationId="{22F3780C-48EC-457D-68D8-59C67E762FCC}"/>
          </ac:graphicFrameMkLst>
        </pc:graphicFrameChg>
        <pc:graphicFrameChg chg="add del mod">
          <ac:chgData name="Maria Enet Alvarez Manrique" userId="ea27fa9c-331f-41cf-84ac-c5d0e43a1fd3" providerId="ADAL" clId="{6AEE323D-B44D-4494-B23A-60D53357B47C}" dt="2022-12-22T20:06:09.019" v="734"/>
          <ac:graphicFrameMkLst>
            <pc:docMk/>
            <pc:sldMk cId="2515457660" sldId="284"/>
            <ac:graphicFrameMk id="5" creationId="{379A70AD-9CE1-9A8C-FCD7-446846DCC156}"/>
          </ac:graphicFrameMkLst>
        </pc:graphicFrameChg>
        <pc:graphicFrameChg chg="add mod modGraphic">
          <ac:chgData name="Maria Enet Alvarez Manrique" userId="ea27fa9c-331f-41cf-84ac-c5d0e43a1fd3" providerId="ADAL" clId="{6AEE323D-B44D-4494-B23A-60D53357B47C}" dt="2022-12-26T21:19:04.067" v="4908" actId="1076"/>
          <ac:graphicFrameMkLst>
            <pc:docMk/>
            <pc:sldMk cId="2515457660" sldId="284"/>
            <ac:graphicFrameMk id="6" creationId="{33D210F9-756D-B8E9-324D-CD1A17B3B2F0}"/>
          </ac:graphicFrameMkLst>
        </pc:graphicFrameChg>
        <pc:graphicFrameChg chg="add del mod ord">
          <ac:chgData name="Maria Enet Alvarez Manrique" userId="ea27fa9c-331f-41cf-84ac-c5d0e43a1fd3" providerId="ADAL" clId="{6AEE323D-B44D-4494-B23A-60D53357B47C}" dt="2022-12-22T20:07:40.041" v="748" actId="478"/>
          <ac:graphicFrameMkLst>
            <pc:docMk/>
            <pc:sldMk cId="2515457660" sldId="284"/>
            <ac:graphicFrameMk id="7" creationId="{27283803-D99B-1CC1-E723-5755C4A7120B}"/>
          </ac:graphicFrameMkLst>
        </pc:graphicFrameChg>
        <pc:graphicFrameChg chg="add del mod ord">
          <ac:chgData name="Maria Enet Alvarez Manrique" userId="ea27fa9c-331f-41cf-84ac-c5d0e43a1fd3" providerId="ADAL" clId="{6AEE323D-B44D-4494-B23A-60D53357B47C}" dt="2022-12-23T13:13:23.335" v="1569" actId="478"/>
          <ac:graphicFrameMkLst>
            <pc:docMk/>
            <pc:sldMk cId="2515457660" sldId="284"/>
            <ac:graphicFrameMk id="8" creationId="{27283803-D99B-1CC1-E723-5755C4A7120B}"/>
          </ac:graphicFrameMkLst>
        </pc:graphicFrameChg>
        <pc:graphicFrameChg chg="add del mod">
          <ac:chgData name="Maria Enet Alvarez Manrique" userId="ea27fa9c-331f-41cf-84ac-c5d0e43a1fd3" providerId="ADAL" clId="{6AEE323D-B44D-4494-B23A-60D53357B47C}" dt="2022-12-23T14:07:11.593" v="1626" actId="478"/>
          <ac:graphicFrameMkLst>
            <pc:docMk/>
            <pc:sldMk cId="2515457660" sldId="284"/>
            <ac:graphicFrameMk id="9" creationId="{B338D15F-99DB-F0F2-3564-DAC84A421A7C}"/>
          </ac:graphicFrameMkLst>
        </pc:graphicFrameChg>
        <pc:graphicFrameChg chg="add del mod">
          <ac:chgData name="Maria Enet Alvarez Manrique" userId="ea27fa9c-331f-41cf-84ac-c5d0e43a1fd3" providerId="ADAL" clId="{6AEE323D-B44D-4494-B23A-60D53357B47C}" dt="2022-12-26T21:15:57.412" v="4892" actId="478"/>
          <ac:graphicFrameMkLst>
            <pc:docMk/>
            <pc:sldMk cId="2515457660" sldId="284"/>
            <ac:graphicFrameMk id="10" creationId="{B338D15F-99DB-F0F2-3564-DAC84A421A7C}"/>
          </ac:graphicFrameMkLst>
        </pc:graphicFrameChg>
        <pc:picChg chg="add mod">
          <ac:chgData name="Maria Enet Alvarez Manrique" userId="ea27fa9c-331f-41cf-84ac-c5d0e43a1fd3" providerId="ADAL" clId="{6AEE323D-B44D-4494-B23A-60D53357B47C}" dt="2022-12-26T21:19:00.548" v="4907" actId="1076"/>
          <ac:picMkLst>
            <pc:docMk/>
            <pc:sldMk cId="2515457660" sldId="284"/>
            <ac:picMk id="4" creationId="{9D549074-8D54-79F6-64AE-F6EC84AE79F2}"/>
          </ac:picMkLst>
        </pc:picChg>
      </pc:sldChg>
      <pc:sldChg chg="addSp delSp modSp add mod">
        <pc:chgData name="Maria Enet Alvarez Manrique" userId="ea27fa9c-331f-41cf-84ac-c5d0e43a1fd3" providerId="ADAL" clId="{6AEE323D-B44D-4494-B23A-60D53357B47C}" dt="2023-01-04T12:13:57.221" v="5523" actId="14734"/>
        <pc:sldMkLst>
          <pc:docMk/>
          <pc:sldMk cId="2378793483" sldId="285"/>
        </pc:sldMkLst>
        <pc:spChg chg="add mod">
          <ac:chgData name="Maria Enet Alvarez Manrique" userId="ea27fa9c-331f-41cf-84ac-c5d0e43a1fd3" providerId="ADAL" clId="{6AEE323D-B44D-4494-B23A-60D53357B47C}" dt="2022-12-22T19:57:27.670" v="692" actId="207"/>
          <ac:spMkLst>
            <pc:docMk/>
            <pc:sldMk cId="2378793483" sldId="285"/>
            <ac:spMk id="3" creationId="{894751B7-5199-D622-7CCA-DF8478E86737}"/>
          </ac:spMkLst>
        </pc:spChg>
        <pc:graphicFrameChg chg="add del mod">
          <ac:chgData name="Maria Enet Alvarez Manrique" userId="ea27fa9c-331f-41cf-84ac-c5d0e43a1fd3" providerId="ADAL" clId="{6AEE323D-B44D-4494-B23A-60D53357B47C}" dt="2022-12-22T19:58:16.192" v="697"/>
          <ac:graphicFrameMkLst>
            <pc:docMk/>
            <pc:sldMk cId="2378793483" sldId="285"/>
            <ac:graphicFrameMk id="5" creationId="{5BFD6A43-CCEE-8802-C038-DCD742FB5814}"/>
          </ac:graphicFrameMkLst>
        </pc:graphicFrameChg>
        <pc:graphicFrameChg chg="add mod modGraphic">
          <ac:chgData name="Maria Enet Alvarez Manrique" userId="ea27fa9c-331f-41cf-84ac-c5d0e43a1fd3" providerId="ADAL" clId="{6AEE323D-B44D-4494-B23A-60D53357B47C}" dt="2023-01-04T12:13:57.221" v="5523" actId="14734"/>
          <ac:graphicFrameMkLst>
            <pc:docMk/>
            <pc:sldMk cId="2378793483" sldId="285"/>
            <ac:graphicFrameMk id="6" creationId="{9BCD9F4F-8E7B-7761-1BC3-1B43878DDD90}"/>
          </ac:graphicFrameMkLst>
        </pc:graphicFrameChg>
        <pc:graphicFrameChg chg="add del mod">
          <ac:chgData name="Maria Enet Alvarez Manrique" userId="ea27fa9c-331f-41cf-84ac-c5d0e43a1fd3" providerId="ADAL" clId="{6AEE323D-B44D-4494-B23A-60D53357B47C}" dt="2022-12-22T20:02:16.680" v="712" actId="478"/>
          <ac:graphicFrameMkLst>
            <pc:docMk/>
            <pc:sldMk cId="2378793483" sldId="285"/>
            <ac:graphicFrameMk id="7" creationId="{2C6709A7-EBA9-7159-2783-9028A1C99026}"/>
          </ac:graphicFrameMkLst>
        </pc:graphicFrameChg>
        <pc:graphicFrameChg chg="add del mod ord">
          <ac:chgData name="Maria Enet Alvarez Manrique" userId="ea27fa9c-331f-41cf-84ac-c5d0e43a1fd3" providerId="ADAL" clId="{6AEE323D-B44D-4494-B23A-60D53357B47C}" dt="2022-12-22T20:03:20.937" v="718" actId="478"/>
          <ac:graphicFrameMkLst>
            <pc:docMk/>
            <pc:sldMk cId="2378793483" sldId="285"/>
            <ac:graphicFrameMk id="8" creationId="{2C6709A7-EBA9-7159-2783-9028A1C99026}"/>
          </ac:graphicFrameMkLst>
        </pc:graphicFrameChg>
        <pc:graphicFrameChg chg="add del mod ord">
          <ac:chgData name="Maria Enet Alvarez Manrique" userId="ea27fa9c-331f-41cf-84ac-c5d0e43a1fd3" providerId="ADAL" clId="{6AEE323D-B44D-4494-B23A-60D53357B47C}" dt="2022-12-22T21:52:29.824" v="1559" actId="478"/>
          <ac:graphicFrameMkLst>
            <pc:docMk/>
            <pc:sldMk cId="2378793483" sldId="285"/>
            <ac:graphicFrameMk id="9" creationId="{2C6709A7-EBA9-7159-2783-9028A1C99026}"/>
          </ac:graphicFrameMkLst>
        </pc:graphicFrameChg>
        <pc:graphicFrameChg chg="add mod">
          <ac:chgData name="Maria Enet Alvarez Manrique" userId="ea27fa9c-331f-41cf-84ac-c5d0e43a1fd3" providerId="ADAL" clId="{6AEE323D-B44D-4494-B23A-60D53357B47C}" dt="2022-12-26T21:10:16.154" v="4880" actId="14100"/>
          <ac:graphicFrameMkLst>
            <pc:docMk/>
            <pc:sldMk cId="2378793483" sldId="285"/>
            <ac:graphicFrameMk id="10" creationId="{9054797D-2CC5-A3E9-E9C7-35E290615DA5}"/>
          </ac:graphicFrameMkLst>
        </pc:graphicFrameChg>
        <pc:picChg chg="add mod">
          <ac:chgData name="Maria Enet Alvarez Manrique" userId="ea27fa9c-331f-41cf-84ac-c5d0e43a1fd3" providerId="ADAL" clId="{6AEE323D-B44D-4494-B23A-60D53357B47C}" dt="2022-12-26T21:10:09.505" v="4878" actId="1076"/>
          <ac:picMkLst>
            <pc:docMk/>
            <pc:sldMk cId="2378793483" sldId="285"/>
            <ac:picMk id="4" creationId="{55715D90-F838-037C-97ED-6AFA3ADFB649}"/>
          </ac:picMkLst>
        </pc:picChg>
      </pc:sldChg>
      <pc:sldChg chg="addSp delSp modSp add mod">
        <pc:chgData name="Maria Enet Alvarez Manrique" userId="ea27fa9c-331f-41cf-84ac-c5d0e43a1fd3" providerId="ADAL" clId="{6AEE323D-B44D-4494-B23A-60D53357B47C}" dt="2023-01-04T12:12:34.238" v="5521" actId="20577"/>
        <pc:sldMkLst>
          <pc:docMk/>
          <pc:sldMk cId="1918614356" sldId="286"/>
        </pc:sldMkLst>
        <pc:spChg chg="add mod">
          <ac:chgData name="Maria Enet Alvarez Manrique" userId="ea27fa9c-331f-41cf-84ac-c5d0e43a1fd3" providerId="ADAL" clId="{6AEE323D-B44D-4494-B23A-60D53357B47C}" dt="2023-01-04T12:09:42.295" v="5518" actId="1076"/>
          <ac:spMkLst>
            <pc:docMk/>
            <pc:sldMk cId="1918614356" sldId="286"/>
            <ac:spMk id="3" creationId="{F2A01971-B30C-10DC-BE3A-204BE0EB3970}"/>
          </ac:spMkLst>
        </pc:spChg>
        <pc:graphicFrameChg chg="add mod">
          <ac:chgData name="Maria Enet Alvarez Manrique" userId="ea27fa9c-331f-41cf-84ac-c5d0e43a1fd3" providerId="ADAL" clId="{6AEE323D-B44D-4494-B23A-60D53357B47C}" dt="2022-12-22T19:54:32.700" v="674"/>
          <ac:graphicFrameMkLst>
            <pc:docMk/>
            <pc:sldMk cId="1918614356" sldId="286"/>
            <ac:graphicFrameMk id="5" creationId="{0C39EBC2-4428-DDB3-3C05-52189D23E46A}"/>
          </ac:graphicFrameMkLst>
        </pc:graphicFrameChg>
        <pc:graphicFrameChg chg="add del mod ord">
          <ac:chgData name="Maria Enet Alvarez Manrique" userId="ea27fa9c-331f-41cf-84ac-c5d0e43a1fd3" providerId="ADAL" clId="{6AEE323D-B44D-4494-B23A-60D53357B47C}" dt="2022-12-22T21:48:46.803" v="1548" actId="478"/>
          <ac:graphicFrameMkLst>
            <pc:docMk/>
            <pc:sldMk cId="1918614356" sldId="286"/>
            <ac:graphicFrameMk id="6" creationId="{0C39EBC2-4428-DDB3-3C05-52189D23E46A}"/>
          </ac:graphicFrameMkLst>
        </pc:graphicFrameChg>
        <pc:graphicFrameChg chg="add del mod">
          <ac:chgData name="Maria Enet Alvarez Manrique" userId="ea27fa9c-331f-41cf-84ac-c5d0e43a1fd3" providerId="ADAL" clId="{6AEE323D-B44D-4494-B23A-60D53357B47C}" dt="2022-12-22T19:55:53.930" v="682"/>
          <ac:graphicFrameMkLst>
            <pc:docMk/>
            <pc:sldMk cId="1918614356" sldId="286"/>
            <ac:graphicFrameMk id="7" creationId="{8599C27B-C91C-83A7-6D70-B7D134FC35D3}"/>
          </ac:graphicFrameMkLst>
        </pc:graphicFrameChg>
        <pc:graphicFrameChg chg="add mod modGraphic">
          <ac:chgData name="Maria Enet Alvarez Manrique" userId="ea27fa9c-331f-41cf-84ac-c5d0e43a1fd3" providerId="ADAL" clId="{6AEE323D-B44D-4494-B23A-60D53357B47C}" dt="2023-01-04T12:12:34.238" v="5521" actId="20577"/>
          <ac:graphicFrameMkLst>
            <pc:docMk/>
            <pc:sldMk cId="1918614356" sldId="286"/>
            <ac:graphicFrameMk id="8" creationId="{71673D44-25BE-9741-2C74-A0DF5FE5EB20}"/>
          </ac:graphicFrameMkLst>
        </pc:graphicFrameChg>
        <pc:graphicFrameChg chg="add mod">
          <ac:chgData name="Maria Enet Alvarez Manrique" userId="ea27fa9c-331f-41cf-84ac-c5d0e43a1fd3" providerId="ADAL" clId="{6AEE323D-B44D-4494-B23A-60D53357B47C}" dt="2022-12-26T21:10:02.243" v="4877" actId="403"/>
          <ac:graphicFrameMkLst>
            <pc:docMk/>
            <pc:sldMk cId="1918614356" sldId="286"/>
            <ac:graphicFrameMk id="9" creationId="{6D317C80-BB84-3805-F328-60ED1F220D8C}"/>
          </ac:graphicFrameMkLst>
        </pc:graphicFrameChg>
        <pc:picChg chg="add mod">
          <ac:chgData name="Maria Enet Alvarez Manrique" userId="ea27fa9c-331f-41cf-84ac-c5d0e43a1fd3" providerId="ADAL" clId="{6AEE323D-B44D-4494-B23A-60D53357B47C}" dt="2022-12-26T21:09:58.825" v="4876" actId="1076"/>
          <ac:picMkLst>
            <pc:docMk/>
            <pc:sldMk cId="1918614356" sldId="286"/>
            <ac:picMk id="4" creationId="{901DB1D3-BCBA-2147-ED24-EE88427F7289}"/>
          </ac:picMkLst>
        </pc:picChg>
      </pc:sldChg>
      <pc:sldChg chg="addSp delSp modSp add mod">
        <pc:chgData name="Maria Enet Alvarez Manrique" userId="ea27fa9c-331f-41cf-84ac-c5d0e43a1fd3" providerId="ADAL" clId="{6AEE323D-B44D-4494-B23A-60D53357B47C}" dt="2023-01-04T12:15:14.885" v="5526" actId="14734"/>
        <pc:sldMkLst>
          <pc:docMk/>
          <pc:sldMk cId="2665468900" sldId="287"/>
        </pc:sldMkLst>
        <pc:spChg chg="add mod">
          <ac:chgData name="Maria Enet Alvarez Manrique" userId="ea27fa9c-331f-41cf-84ac-c5d0e43a1fd3" providerId="ADAL" clId="{6AEE323D-B44D-4494-B23A-60D53357B47C}" dt="2022-12-22T20:16:59.230" v="782" actId="1076"/>
          <ac:spMkLst>
            <pc:docMk/>
            <pc:sldMk cId="2665468900" sldId="287"/>
            <ac:spMk id="3" creationId="{EF13AC37-769A-A556-9424-6C6DF30FEE8A}"/>
          </ac:spMkLst>
        </pc:spChg>
        <pc:graphicFrameChg chg="add del mod">
          <ac:chgData name="Maria Enet Alvarez Manrique" userId="ea27fa9c-331f-41cf-84ac-c5d0e43a1fd3" providerId="ADAL" clId="{6AEE323D-B44D-4494-B23A-60D53357B47C}" dt="2022-12-22T20:15:36.066" v="767" actId="478"/>
          <ac:graphicFrameMkLst>
            <pc:docMk/>
            <pc:sldMk cId="2665468900" sldId="287"/>
            <ac:graphicFrameMk id="5" creationId="{1B950D74-BE82-C303-AFF8-964973C26332}"/>
          </ac:graphicFrameMkLst>
        </pc:graphicFrameChg>
        <pc:graphicFrameChg chg="add del mod">
          <ac:chgData name="Maria Enet Alvarez Manrique" userId="ea27fa9c-331f-41cf-84ac-c5d0e43a1fd3" providerId="ADAL" clId="{6AEE323D-B44D-4494-B23A-60D53357B47C}" dt="2022-12-22T20:38:06.559" v="912" actId="478"/>
          <ac:graphicFrameMkLst>
            <pc:docMk/>
            <pc:sldMk cId="2665468900" sldId="287"/>
            <ac:graphicFrameMk id="6" creationId="{1B950D74-BE82-C303-AFF8-964973C26332}"/>
          </ac:graphicFrameMkLst>
        </pc:graphicFrameChg>
        <pc:graphicFrameChg chg="add del mod">
          <ac:chgData name="Maria Enet Alvarez Manrique" userId="ea27fa9c-331f-41cf-84ac-c5d0e43a1fd3" providerId="ADAL" clId="{6AEE323D-B44D-4494-B23A-60D53357B47C}" dt="2022-12-22T20:16:20.801" v="773"/>
          <ac:graphicFrameMkLst>
            <pc:docMk/>
            <pc:sldMk cId="2665468900" sldId="287"/>
            <ac:graphicFrameMk id="7" creationId="{70F237B8-9FB5-3431-6E65-359BFAD89263}"/>
          </ac:graphicFrameMkLst>
        </pc:graphicFrameChg>
        <pc:graphicFrameChg chg="add del mod modGraphic">
          <ac:chgData name="Maria Enet Alvarez Manrique" userId="ea27fa9c-331f-41cf-84ac-c5d0e43a1fd3" providerId="ADAL" clId="{6AEE323D-B44D-4494-B23A-60D53357B47C}" dt="2022-12-22T20:35:34.735" v="907" actId="478"/>
          <ac:graphicFrameMkLst>
            <pc:docMk/>
            <pc:sldMk cId="2665468900" sldId="287"/>
            <ac:graphicFrameMk id="8" creationId="{66F8EAED-0607-F151-F227-AB4B405CBA2C}"/>
          </ac:graphicFrameMkLst>
        </pc:graphicFrameChg>
        <pc:graphicFrameChg chg="add del mod">
          <ac:chgData name="Maria Enet Alvarez Manrique" userId="ea27fa9c-331f-41cf-84ac-c5d0e43a1fd3" providerId="ADAL" clId="{6AEE323D-B44D-4494-B23A-60D53357B47C}" dt="2022-12-22T20:35:39.078" v="909"/>
          <ac:graphicFrameMkLst>
            <pc:docMk/>
            <pc:sldMk cId="2665468900" sldId="287"/>
            <ac:graphicFrameMk id="9" creationId="{CDEA6D07-D82E-DF76-7B4B-90E2504E84EB}"/>
          </ac:graphicFrameMkLst>
        </pc:graphicFrameChg>
        <pc:graphicFrameChg chg="add mod modGraphic">
          <ac:chgData name="Maria Enet Alvarez Manrique" userId="ea27fa9c-331f-41cf-84ac-c5d0e43a1fd3" providerId="ADAL" clId="{6AEE323D-B44D-4494-B23A-60D53357B47C}" dt="2023-01-04T12:15:14.885" v="5526" actId="14734"/>
          <ac:graphicFrameMkLst>
            <pc:docMk/>
            <pc:sldMk cId="2665468900" sldId="287"/>
            <ac:graphicFrameMk id="10" creationId="{3D74D7D1-7879-30E2-60DB-7FD2F7D1A29D}"/>
          </ac:graphicFrameMkLst>
        </pc:graphicFrameChg>
        <pc:graphicFrameChg chg="add del mod">
          <ac:chgData name="Maria Enet Alvarez Manrique" userId="ea27fa9c-331f-41cf-84ac-c5d0e43a1fd3" providerId="ADAL" clId="{6AEE323D-B44D-4494-B23A-60D53357B47C}" dt="2022-12-22T20:39:10.701" v="919" actId="478"/>
          <ac:graphicFrameMkLst>
            <pc:docMk/>
            <pc:sldMk cId="2665468900" sldId="287"/>
            <ac:graphicFrameMk id="11" creationId="{6D6FCB13-C77C-8771-5556-65C1C3FE1027}"/>
          </ac:graphicFrameMkLst>
        </pc:graphicFrameChg>
        <pc:graphicFrameChg chg="add del mod">
          <ac:chgData name="Maria Enet Alvarez Manrique" userId="ea27fa9c-331f-41cf-84ac-c5d0e43a1fd3" providerId="ADAL" clId="{6AEE323D-B44D-4494-B23A-60D53357B47C}" dt="2022-12-22T20:39:35.010" v="924" actId="478"/>
          <ac:graphicFrameMkLst>
            <pc:docMk/>
            <pc:sldMk cId="2665468900" sldId="287"/>
            <ac:graphicFrameMk id="12" creationId="{6D6FCB13-C77C-8771-5556-65C1C3FE1027}"/>
          </ac:graphicFrameMkLst>
        </pc:graphicFrameChg>
        <pc:graphicFrameChg chg="add del mod ord">
          <ac:chgData name="Maria Enet Alvarez Manrique" userId="ea27fa9c-331f-41cf-84ac-c5d0e43a1fd3" providerId="ADAL" clId="{6AEE323D-B44D-4494-B23A-60D53357B47C}" dt="2022-12-23T13:16:32.800" v="1577" actId="478"/>
          <ac:graphicFrameMkLst>
            <pc:docMk/>
            <pc:sldMk cId="2665468900" sldId="287"/>
            <ac:graphicFrameMk id="13" creationId="{6D6FCB13-C77C-8771-5556-65C1C3FE1027}"/>
          </ac:graphicFrameMkLst>
        </pc:graphicFrameChg>
        <pc:graphicFrameChg chg="add del mod">
          <ac:chgData name="Maria Enet Alvarez Manrique" userId="ea27fa9c-331f-41cf-84ac-c5d0e43a1fd3" providerId="ADAL" clId="{6AEE323D-B44D-4494-B23A-60D53357B47C}" dt="2022-12-23T13:20:50.318" v="1584" actId="478"/>
          <ac:graphicFrameMkLst>
            <pc:docMk/>
            <pc:sldMk cId="2665468900" sldId="287"/>
            <ac:graphicFrameMk id="14" creationId="{7CCB0704-58D0-45F5-14E5-E7396DB76DB4}"/>
          </ac:graphicFrameMkLst>
        </pc:graphicFrameChg>
        <pc:graphicFrameChg chg="add del mod">
          <ac:chgData name="Maria Enet Alvarez Manrique" userId="ea27fa9c-331f-41cf-84ac-c5d0e43a1fd3" providerId="ADAL" clId="{6AEE323D-B44D-4494-B23A-60D53357B47C}" dt="2022-12-23T13:50:32.703" v="1591" actId="478"/>
          <ac:graphicFrameMkLst>
            <pc:docMk/>
            <pc:sldMk cId="2665468900" sldId="287"/>
            <ac:graphicFrameMk id="15" creationId="{F67E112D-000F-7365-CC9D-F74948AAAEA3}"/>
          </ac:graphicFrameMkLst>
        </pc:graphicFrameChg>
        <pc:graphicFrameChg chg="add mod">
          <ac:chgData name="Maria Enet Alvarez Manrique" userId="ea27fa9c-331f-41cf-84ac-c5d0e43a1fd3" providerId="ADAL" clId="{6AEE323D-B44D-4494-B23A-60D53357B47C}" dt="2022-12-26T21:11:34.319" v="4891" actId="403"/>
          <ac:graphicFrameMkLst>
            <pc:docMk/>
            <pc:sldMk cId="2665468900" sldId="287"/>
            <ac:graphicFrameMk id="16" creationId="{F5CF854F-91B8-26CB-ABBE-90983498D288}"/>
          </ac:graphicFrameMkLst>
        </pc:graphicFrameChg>
        <pc:picChg chg="add mod">
          <ac:chgData name="Maria Enet Alvarez Manrique" userId="ea27fa9c-331f-41cf-84ac-c5d0e43a1fd3" providerId="ADAL" clId="{6AEE323D-B44D-4494-B23A-60D53357B47C}" dt="2022-12-26T21:10:57.327" v="4886" actId="1076"/>
          <ac:picMkLst>
            <pc:docMk/>
            <pc:sldMk cId="2665468900" sldId="287"/>
            <ac:picMk id="4" creationId="{D090522F-DAB0-1DEB-878B-E8C6DABF29AC}"/>
          </ac:picMkLst>
        </pc:picChg>
      </pc:sldChg>
      <pc:sldChg chg="addSp delSp modSp add mod replId">
        <pc:chgData name="Maria Enet Alvarez Manrique" userId="ea27fa9c-331f-41cf-84ac-c5d0e43a1fd3" providerId="ADAL" clId="{6AEE323D-B44D-4494-B23A-60D53357B47C}" dt="2022-12-26T21:23:50.747" v="4944" actId="14100"/>
        <pc:sldMkLst>
          <pc:docMk/>
          <pc:sldMk cId="2369269450" sldId="288"/>
        </pc:sldMkLst>
        <pc:spChg chg="add mod">
          <ac:chgData name="Maria Enet Alvarez Manrique" userId="ea27fa9c-331f-41cf-84ac-c5d0e43a1fd3" providerId="ADAL" clId="{6AEE323D-B44D-4494-B23A-60D53357B47C}" dt="2022-12-26T21:19:33.274" v="4914" actId="1076"/>
          <ac:spMkLst>
            <pc:docMk/>
            <pc:sldMk cId="2369269450" sldId="288"/>
            <ac:spMk id="3" creationId="{0026E1D5-F1A4-8D7C-9C96-20B3946EEFEA}"/>
          </ac:spMkLst>
        </pc:spChg>
        <pc:graphicFrameChg chg="add mod">
          <ac:chgData name="Maria Enet Alvarez Manrique" userId="ea27fa9c-331f-41cf-84ac-c5d0e43a1fd3" providerId="ADAL" clId="{6AEE323D-B44D-4494-B23A-60D53357B47C}" dt="2022-12-26T21:23:50.747" v="4944" actId="14100"/>
          <ac:graphicFrameMkLst>
            <pc:docMk/>
            <pc:sldMk cId="2369269450" sldId="288"/>
            <ac:graphicFrameMk id="2" creationId="{D92C18F8-8B0B-E571-AFF4-0D80C5C888C8}"/>
          </ac:graphicFrameMkLst>
        </pc:graphicFrameChg>
        <pc:graphicFrameChg chg="add del mod">
          <ac:chgData name="Maria Enet Alvarez Manrique" userId="ea27fa9c-331f-41cf-84ac-c5d0e43a1fd3" providerId="ADAL" clId="{6AEE323D-B44D-4494-B23A-60D53357B47C}" dt="2022-12-22T20:22:45.101" v="857"/>
          <ac:graphicFrameMkLst>
            <pc:docMk/>
            <pc:sldMk cId="2369269450" sldId="288"/>
            <ac:graphicFrameMk id="5" creationId="{892D5830-CA1A-FF56-A760-4D25D8EA7922}"/>
          </ac:graphicFrameMkLst>
        </pc:graphicFrameChg>
        <pc:graphicFrameChg chg="add mod modGraphic">
          <ac:chgData name="Maria Enet Alvarez Manrique" userId="ea27fa9c-331f-41cf-84ac-c5d0e43a1fd3" providerId="ADAL" clId="{6AEE323D-B44D-4494-B23A-60D53357B47C}" dt="2022-12-26T21:23:01.238" v="4938" actId="1076"/>
          <ac:graphicFrameMkLst>
            <pc:docMk/>
            <pc:sldMk cId="2369269450" sldId="288"/>
            <ac:graphicFrameMk id="6" creationId="{6CDB1D2F-0A1E-C2A9-9269-28FBD4885F5B}"/>
          </ac:graphicFrameMkLst>
        </pc:graphicFrameChg>
        <pc:graphicFrameChg chg="add del mod ord">
          <ac:chgData name="Maria Enet Alvarez Manrique" userId="ea27fa9c-331f-41cf-84ac-c5d0e43a1fd3" providerId="ADAL" clId="{6AEE323D-B44D-4494-B23A-60D53357B47C}" dt="2022-12-22T20:41:11.756" v="936" actId="478"/>
          <ac:graphicFrameMkLst>
            <pc:docMk/>
            <pc:sldMk cId="2369269450" sldId="288"/>
            <ac:graphicFrameMk id="7" creationId="{AFDD76C7-CA25-4338-AEC9-7A347D8AC843}"/>
          </ac:graphicFrameMkLst>
        </pc:graphicFrameChg>
        <pc:graphicFrameChg chg="add del mod ord">
          <ac:chgData name="Maria Enet Alvarez Manrique" userId="ea27fa9c-331f-41cf-84ac-c5d0e43a1fd3" providerId="ADAL" clId="{6AEE323D-B44D-4494-B23A-60D53357B47C}" dt="2022-12-23T13:57:28.092" v="1619" actId="478"/>
          <ac:graphicFrameMkLst>
            <pc:docMk/>
            <pc:sldMk cId="2369269450" sldId="288"/>
            <ac:graphicFrameMk id="8" creationId="{AFDD76C7-CA25-4338-AEC9-7A347D8AC843}"/>
          </ac:graphicFrameMkLst>
        </pc:graphicFrameChg>
        <pc:graphicFrameChg chg="add mod">
          <ac:chgData name="Maria Enet Alvarez Manrique" userId="ea27fa9c-331f-41cf-84ac-c5d0e43a1fd3" providerId="ADAL" clId="{6AEE323D-B44D-4494-B23A-60D53357B47C}" dt="2022-12-22T21:09:04.556" v="1024"/>
          <ac:graphicFrameMkLst>
            <pc:docMk/>
            <pc:sldMk cId="2369269450" sldId="288"/>
            <ac:graphicFrameMk id="9" creationId="{3FD5C897-0816-B7FC-A366-3408222610FD}"/>
          </ac:graphicFrameMkLst>
        </pc:graphicFrameChg>
        <pc:graphicFrameChg chg="add del mod">
          <ac:chgData name="Maria Enet Alvarez Manrique" userId="ea27fa9c-331f-41cf-84ac-c5d0e43a1fd3" providerId="ADAL" clId="{6AEE323D-B44D-4494-B23A-60D53357B47C}" dt="2022-12-23T13:57:32.254" v="1621" actId="478"/>
          <ac:graphicFrameMkLst>
            <pc:docMk/>
            <pc:sldMk cId="2369269450" sldId="288"/>
            <ac:graphicFrameMk id="10" creationId="{C1E85EC7-311C-CADC-63A8-0CE01AA2A280}"/>
          </ac:graphicFrameMkLst>
        </pc:graphicFrameChg>
        <pc:graphicFrameChg chg="add del mod">
          <ac:chgData name="Maria Enet Alvarez Manrique" userId="ea27fa9c-331f-41cf-84ac-c5d0e43a1fd3" providerId="ADAL" clId="{6AEE323D-B44D-4494-B23A-60D53357B47C}" dt="2022-12-26T21:22:34.091" v="4928" actId="478"/>
          <ac:graphicFrameMkLst>
            <pc:docMk/>
            <pc:sldMk cId="2369269450" sldId="288"/>
            <ac:graphicFrameMk id="11" creationId="{C1E85EC7-311C-CADC-63A8-0CE01AA2A280}"/>
          </ac:graphicFrameMkLst>
        </pc:graphicFrameChg>
        <pc:picChg chg="add mod">
          <ac:chgData name="Maria Enet Alvarez Manrique" userId="ea27fa9c-331f-41cf-84ac-c5d0e43a1fd3" providerId="ADAL" clId="{6AEE323D-B44D-4494-B23A-60D53357B47C}" dt="2022-12-26T21:23:05.894" v="4939" actId="1076"/>
          <ac:picMkLst>
            <pc:docMk/>
            <pc:sldMk cId="2369269450" sldId="288"/>
            <ac:picMk id="4" creationId="{217DAF9B-4504-47DE-404D-22BD4C229CDC}"/>
          </ac:picMkLst>
        </pc:picChg>
      </pc:sldChg>
      <pc:sldChg chg="addSp delSp modSp add mod replId">
        <pc:chgData name="Maria Enet Alvarez Manrique" userId="ea27fa9c-331f-41cf-84ac-c5d0e43a1fd3" providerId="ADAL" clId="{6AEE323D-B44D-4494-B23A-60D53357B47C}" dt="2022-12-22T21:03:12.453" v="1011" actId="122"/>
        <pc:sldMkLst>
          <pc:docMk/>
          <pc:sldMk cId="1285617582" sldId="289"/>
        </pc:sldMkLst>
        <pc:spChg chg="add mod">
          <ac:chgData name="Maria Enet Alvarez Manrique" userId="ea27fa9c-331f-41cf-84ac-c5d0e43a1fd3" providerId="ADAL" clId="{6AEE323D-B44D-4494-B23A-60D53357B47C}" dt="2022-12-22T20:25:04.727" v="877" actId="113"/>
          <ac:spMkLst>
            <pc:docMk/>
            <pc:sldMk cId="1285617582" sldId="289"/>
            <ac:spMk id="3" creationId="{51D06E87-9239-4283-750C-D5183D9A6126}"/>
          </ac:spMkLst>
        </pc:spChg>
        <pc:graphicFrameChg chg="add del mod">
          <ac:chgData name="Maria Enet Alvarez Manrique" userId="ea27fa9c-331f-41cf-84ac-c5d0e43a1fd3" providerId="ADAL" clId="{6AEE323D-B44D-4494-B23A-60D53357B47C}" dt="2022-12-22T20:29:35.431" v="883"/>
          <ac:graphicFrameMkLst>
            <pc:docMk/>
            <pc:sldMk cId="1285617582" sldId="289"/>
            <ac:graphicFrameMk id="5" creationId="{7C37191E-52AF-333B-AFFA-7C48A25A9A66}"/>
          </ac:graphicFrameMkLst>
        </pc:graphicFrameChg>
        <pc:graphicFrameChg chg="add mod modGraphic">
          <ac:chgData name="Maria Enet Alvarez Manrique" userId="ea27fa9c-331f-41cf-84ac-c5d0e43a1fd3" providerId="ADAL" clId="{6AEE323D-B44D-4494-B23A-60D53357B47C}" dt="2022-12-22T21:03:12.453" v="1011" actId="122"/>
          <ac:graphicFrameMkLst>
            <pc:docMk/>
            <pc:sldMk cId="1285617582" sldId="289"/>
            <ac:graphicFrameMk id="6" creationId="{C3ED2BB5-7B1C-8F1E-3862-AF9A271B2286}"/>
          </ac:graphicFrameMkLst>
        </pc:graphicFrameChg>
        <pc:graphicFrameChg chg="add del mod ord">
          <ac:chgData name="Maria Enet Alvarez Manrique" userId="ea27fa9c-331f-41cf-84ac-c5d0e43a1fd3" providerId="ADAL" clId="{6AEE323D-B44D-4494-B23A-60D53357B47C}" dt="2022-12-22T20:42:06.125" v="943" actId="478"/>
          <ac:graphicFrameMkLst>
            <pc:docMk/>
            <pc:sldMk cId="1285617582" sldId="289"/>
            <ac:graphicFrameMk id="7" creationId="{9EA0C9D3-CD79-5FE4-DF0E-460073EAA660}"/>
          </ac:graphicFrameMkLst>
        </pc:graphicFrameChg>
        <pc:graphicFrameChg chg="add del mod ord">
          <ac:chgData name="Maria Enet Alvarez Manrique" userId="ea27fa9c-331f-41cf-84ac-c5d0e43a1fd3" providerId="ADAL" clId="{6AEE323D-B44D-4494-B23A-60D53357B47C}" dt="2022-12-22T20:47:02.762" v="952" actId="478"/>
          <ac:graphicFrameMkLst>
            <pc:docMk/>
            <pc:sldMk cId="1285617582" sldId="289"/>
            <ac:graphicFrameMk id="8" creationId="{9EA0C9D3-CD79-5FE4-DF0E-460073EAA660}"/>
          </ac:graphicFrameMkLst>
        </pc:graphicFrameChg>
        <pc:graphicFrameChg chg="add del mod ord">
          <ac:chgData name="Maria Enet Alvarez Manrique" userId="ea27fa9c-331f-41cf-84ac-c5d0e43a1fd3" providerId="ADAL" clId="{6AEE323D-B44D-4494-B23A-60D53357B47C}" dt="2022-12-22T20:51:43.535" v="958" actId="478"/>
          <ac:graphicFrameMkLst>
            <pc:docMk/>
            <pc:sldMk cId="1285617582" sldId="289"/>
            <ac:graphicFrameMk id="9" creationId="{0EF00A84-A16F-9F84-6A9C-FCF3EC46F457}"/>
          </ac:graphicFrameMkLst>
        </pc:graphicFrameChg>
        <pc:graphicFrameChg chg="add del mod ord">
          <ac:chgData name="Maria Enet Alvarez Manrique" userId="ea27fa9c-331f-41cf-84ac-c5d0e43a1fd3" providerId="ADAL" clId="{6AEE323D-B44D-4494-B23A-60D53357B47C}" dt="2022-12-22T21:00:34.897" v="969" actId="478"/>
          <ac:graphicFrameMkLst>
            <pc:docMk/>
            <pc:sldMk cId="1285617582" sldId="289"/>
            <ac:graphicFrameMk id="10" creationId="{262BF43D-9DF5-01EA-30CE-C277C1D92BEF}"/>
          </ac:graphicFrameMkLst>
        </pc:graphicFrameChg>
        <pc:graphicFrameChg chg="add mod">
          <ac:chgData name="Maria Enet Alvarez Manrique" userId="ea27fa9c-331f-41cf-84ac-c5d0e43a1fd3" providerId="ADAL" clId="{6AEE323D-B44D-4494-B23A-60D53357B47C}" dt="2022-12-22T21:03:03.075" v="1007"/>
          <ac:graphicFrameMkLst>
            <pc:docMk/>
            <pc:sldMk cId="1285617582" sldId="289"/>
            <ac:graphicFrameMk id="11" creationId="{1F66D1A4-4F75-0558-E94E-CC959801789E}"/>
          </ac:graphicFrameMkLst>
        </pc:graphicFrameChg>
        <pc:picChg chg="add mod">
          <ac:chgData name="Maria Enet Alvarez Manrique" userId="ea27fa9c-331f-41cf-84ac-c5d0e43a1fd3" providerId="ADAL" clId="{6AEE323D-B44D-4494-B23A-60D53357B47C}" dt="2022-12-22T21:01:07.347" v="977" actId="1076"/>
          <ac:picMkLst>
            <pc:docMk/>
            <pc:sldMk cId="1285617582" sldId="289"/>
            <ac:picMk id="4" creationId="{A97B0834-273F-35A6-C622-E85F4BE28D22}"/>
          </ac:picMkLst>
        </pc:picChg>
      </pc:sldChg>
      <pc:sldChg chg="addSp delSp modSp add mod replId">
        <pc:chgData name="Maria Enet Alvarez Manrique" userId="ea27fa9c-331f-41cf-84ac-c5d0e43a1fd3" providerId="ADAL" clId="{6AEE323D-B44D-4494-B23A-60D53357B47C}" dt="2023-01-04T12:17:42.918" v="5529" actId="14734"/>
        <pc:sldMkLst>
          <pc:docMk/>
          <pc:sldMk cId="3822334982" sldId="290"/>
        </pc:sldMkLst>
        <pc:spChg chg="add mod">
          <ac:chgData name="Maria Enet Alvarez Manrique" userId="ea27fa9c-331f-41cf-84ac-c5d0e43a1fd3" providerId="ADAL" clId="{6AEE323D-B44D-4494-B23A-60D53357B47C}" dt="2022-12-22T21:13:36.588" v="1085" actId="6549"/>
          <ac:spMkLst>
            <pc:docMk/>
            <pc:sldMk cId="3822334982" sldId="290"/>
            <ac:spMk id="6" creationId="{8F30E51F-079B-1A5D-F486-38C14264CA62}"/>
          </ac:spMkLst>
        </pc:spChg>
        <pc:graphicFrameChg chg="add del mod">
          <ac:chgData name="Maria Enet Alvarez Manrique" userId="ea27fa9c-331f-41cf-84ac-c5d0e43a1fd3" providerId="ADAL" clId="{6AEE323D-B44D-4494-B23A-60D53357B47C}" dt="2022-12-22T21:09:34.405" v="1027"/>
          <ac:graphicFrameMkLst>
            <pc:docMk/>
            <pc:sldMk cId="3822334982" sldId="290"/>
            <ac:graphicFrameMk id="2" creationId="{E04FD7E0-DE15-5106-FB5A-C4B36C0B0F0F}"/>
          </ac:graphicFrameMkLst>
        </pc:graphicFrameChg>
        <pc:graphicFrameChg chg="add mod modGraphic">
          <ac:chgData name="Maria Enet Alvarez Manrique" userId="ea27fa9c-331f-41cf-84ac-c5d0e43a1fd3" providerId="ADAL" clId="{6AEE323D-B44D-4494-B23A-60D53357B47C}" dt="2023-01-04T12:17:42.918" v="5529" actId="14734"/>
          <ac:graphicFrameMkLst>
            <pc:docMk/>
            <pc:sldMk cId="3822334982" sldId="290"/>
            <ac:graphicFrameMk id="3" creationId="{9D8CC7A6-69E5-00EB-B40F-029563514B90}"/>
          </ac:graphicFrameMkLst>
        </pc:graphicFrameChg>
        <pc:graphicFrameChg chg="add mod">
          <ac:chgData name="Maria Enet Alvarez Manrique" userId="ea27fa9c-331f-41cf-84ac-c5d0e43a1fd3" providerId="ADAL" clId="{6AEE323D-B44D-4494-B23A-60D53357B47C}" dt="2022-12-22T21:11:31.939" v="1048" actId="403"/>
          <ac:graphicFrameMkLst>
            <pc:docMk/>
            <pc:sldMk cId="3822334982" sldId="290"/>
            <ac:graphicFrameMk id="7" creationId="{3FD5C897-0816-B7FC-A366-3408222610FD}"/>
          </ac:graphicFrameMkLst>
        </pc:graphicFrameChg>
        <pc:picChg chg="add mod">
          <ac:chgData name="Maria Enet Alvarez Manrique" userId="ea27fa9c-331f-41cf-84ac-c5d0e43a1fd3" providerId="ADAL" clId="{6AEE323D-B44D-4494-B23A-60D53357B47C}" dt="2022-12-22T21:09:47.429" v="1031" actId="1076"/>
          <ac:picMkLst>
            <pc:docMk/>
            <pc:sldMk cId="3822334982" sldId="290"/>
            <ac:picMk id="4" creationId="{4369EF69-24DD-8F33-2483-D1279135EF05}"/>
          </ac:picMkLst>
        </pc:picChg>
      </pc:sldChg>
      <pc:sldChg chg="addSp delSp modSp add mod">
        <pc:chgData name="Maria Enet Alvarez Manrique" userId="ea27fa9c-331f-41cf-84ac-c5d0e43a1fd3" providerId="ADAL" clId="{6AEE323D-B44D-4494-B23A-60D53357B47C}" dt="2022-12-22T21:21:05.252" v="1114" actId="2711"/>
        <pc:sldMkLst>
          <pc:docMk/>
          <pc:sldMk cId="1789618285" sldId="291"/>
        </pc:sldMkLst>
        <pc:spChg chg="add mod">
          <ac:chgData name="Maria Enet Alvarez Manrique" userId="ea27fa9c-331f-41cf-84ac-c5d0e43a1fd3" providerId="ADAL" clId="{6AEE323D-B44D-4494-B23A-60D53357B47C}" dt="2022-12-22T21:13:02.275" v="1059" actId="113"/>
          <ac:spMkLst>
            <pc:docMk/>
            <pc:sldMk cId="1789618285" sldId="291"/>
            <ac:spMk id="3" creationId="{A2B5B819-6212-00AF-4AB9-D95336740730}"/>
          </ac:spMkLst>
        </pc:spChg>
        <pc:graphicFrameChg chg="add del mod">
          <ac:chgData name="Maria Enet Alvarez Manrique" userId="ea27fa9c-331f-41cf-84ac-c5d0e43a1fd3" providerId="ADAL" clId="{6AEE323D-B44D-4494-B23A-60D53357B47C}" dt="2022-12-22T21:19:32.184" v="1098" actId="478"/>
          <ac:graphicFrameMkLst>
            <pc:docMk/>
            <pc:sldMk cId="1789618285" sldId="291"/>
            <ac:graphicFrameMk id="5" creationId="{30DC1092-86A7-24F7-CAA1-12ACD77EFE9B}"/>
          </ac:graphicFrameMkLst>
        </pc:graphicFrameChg>
        <pc:graphicFrameChg chg="add mod">
          <ac:chgData name="Maria Enet Alvarez Manrique" userId="ea27fa9c-331f-41cf-84ac-c5d0e43a1fd3" providerId="ADAL" clId="{6AEE323D-B44D-4494-B23A-60D53357B47C}" dt="2022-12-22T21:19:45.581" v="1104" actId="403"/>
          <ac:graphicFrameMkLst>
            <pc:docMk/>
            <pc:sldMk cId="1789618285" sldId="291"/>
            <ac:graphicFrameMk id="6" creationId="{30DC1092-86A7-24F7-CAA1-12ACD77EFE9B}"/>
          </ac:graphicFrameMkLst>
        </pc:graphicFrameChg>
        <pc:graphicFrameChg chg="add del mod">
          <ac:chgData name="Maria Enet Alvarez Manrique" userId="ea27fa9c-331f-41cf-84ac-c5d0e43a1fd3" providerId="ADAL" clId="{6AEE323D-B44D-4494-B23A-60D53357B47C}" dt="2022-12-22T21:20:01.020" v="1106"/>
          <ac:graphicFrameMkLst>
            <pc:docMk/>
            <pc:sldMk cId="1789618285" sldId="291"/>
            <ac:graphicFrameMk id="7" creationId="{73F2DB2C-F32E-664C-0E91-36294CD2503B}"/>
          </ac:graphicFrameMkLst>
        </pc:graphicFrameChg>
        <pc:graphicFrameChg chg="add mod modGraphic">
          <ac:chgData name="Maria Enet Alvarez Manrique" userId="ea27fa9c-331f-41cf-84ac-c5d0e43a1fd3" providerId="ADAL" clId="{6AEE323D-B44D-4494-B23A-60D53357B47C}" dt="2022-12-22T21:21:05.252" v="1114" actId="2711"/>
          <ac:graphicFrameMkLst>
            <pc:docMk/>
            <pc:sldMk cId="1789618285" sldId="291"/>
            <ac:graphicFrameMk id="8" creationId="{D910A800-8868-5476-DDBD-476062F2FB3B}"/>
          </ac:graphicFrameMkLst>
        </pc:graphicFrameChg>
        <pc:picChg chg="add mod">
          <ac:chgData name="Maria Enet Alvarez Manrique" userId="ea27fa9c-331f-41cf-84ac-c5d0e43a1fd3" providerId="ADAL" clId="{6AEE323D-B44D-4494-B23A-60D53357B47C}" dt="2022-12-22T21:20:45.395" v="1113" actId="1076"/>
          <ac:picMkLst>
            <pc:docMk/>
            <pc:sldMk cId="1789618285" sldId="291"/>
            <ac:picMk id="4" creationId="{1D70B4B5-74AA-3C59-0AD9-8000D18733C3}"/>
          </ac:picMkLst>
        </pc:picChg>
      </pc:sldChg>
      <pc:sldChg chg="addSp modSp add mod">
        <pc:chgData name="Maria Enet Alvarez Manrique" userId="ea27fa9c-331f-41cf-84ac-c5d0e43a1fd3" providerId="ADAL" clId="{6AEE323D-B44D-4494-B23A-60D53357B47C}" dt="2022-12-27T13:51:44.844" v="5314" actId="403"/>
        <pc:sldMkLst>
          <pc:docMk/>
          <pc:sldMk cId="4097123246" sldId="292"/>
        </pc:sldMkLst>
        <pc:spChg chg="add mod">
          <ac:chgData name="Maria Enet Alvarez Manrique" userId="ea27fa9c-331f-41cf-84ac-c5d0e43a1fd3" providerId="ADAL" clId="{6AEE323D-B44D-4494-B23A-60D53357B47C}" dt="2022-12-22T21:28:36.015" v="1195"/>
          <ac:spMkLst>
            <pc:docMk/>
            <pc:sldMk cId="4097123246" sldId="292"/>
            <ac:spMk id="3" creationId="{C2599C2E-F54E-A663-A008-1F598F28024E}"/>
          </ac:spMkLst>
        </pc:spChg>
        <pc:spChg chg="add mod">
          <ac:chgData name="Maria Enet Alvarez Manrique" userId="ea27fa9c-331f-41cf-84ac-c5d0e43a1fd3" providerId="ADAL" clId="{6AEE323D-B44D-4494-B23A-60D53357B47C}" dt="2022-12-27T13:51:44.844" v="5314" actId="403"/>
          <ac:spMkLst>
            <pc:docMk/>
            <pc:sldMk cId="4097123246" sldId="292"/>
            <ac:spMk id="5" creationId="{00507CE5-0B1A-B0D6-1255-1F6FE139EFF1}"/>
          </ac:spMkLst>
        </pc:spChg>
      </pc:sldChg>
      <pc:sldChg chg="addSp modSp add mod">
        <pc:chgData name="Maria Enet Alvarez Manrique" userId="ea27fa9c-331f-41cf-84ac-c5d0e43a1fd3" providerId="ADAL" clId="{6AEE323D-B44D-4494-B23A-60D53357B47C}" dt="2022-12-27T13:51:58.196" v="5319" actId="403"/>
        <pc:sldMkLst>
          <pc:docMk/>
          <pc:sldMk cId="4129248016" sldId="293"/>
        </pc:sldMkLst>
        <pc:spChg chg="add mod">
          <ac:chgData name="Maria Enet Alvarez Manrique" userId="ea27fa9c-331f-41cf-84ac-c5d0e43a1fd3" providerId="ADAL" clId="{6AEE323D-B44D-4494-B23A-60D53357B47C}" dt="2022-12-22T21:28:51.083" v="1200" actId="1076"/>
          <ac:spMkLst>
            <pc:docMk/>
            <pc:sldMk cId="4129248016" sldId="293"/>
            <ac:spMk id="3" creationId="{93938185-A639-951C-AD6F-817A6C46897A}"/>
          </ac:spMkLst>
        </pc:spChg>
        <pc:spChg chg="add mod">
          <ac:chgData name="Maria Enet Alvarez Manrique" userId="ea27fa9c-331f-41cf-84ac-c5d0e43a1fd3" providerId="ADAL" clId="{6AEE323D-B44D-4494-B23A-60D53357B47C}" dt="2022-12-27T13:51:58.196" v="5319" actId="403"/>
          <ac:spMkLst>
            <pc:docMk/>
            <pc:sldMk cId="4129248016" sldId="293"/>
            <ac:spMk id="5" creationId="{F489857A-B44C-BA8F-79AD-54B2535E60A1}"/>
          </ac:spMkLst>
        </pc:spChg>
      </pc:sldChg>
      <pc:sldChg chg="addSp modSp add mod">
        <pc:chgData name="Maria Enet Alvarez Manrique" userId="ea27fa9c-331f-41cf-84ac-c5d0e43a1fd3" providerId="ADAL" clId="{6AEE323D-B44D-4494-B23A-60D53357B47C}" dt="2022-12-27T13:51:48.930" v="5316" actId="403"/>
        <pc:sldMkLst>
          <pc:docMk/>
          <pc:sldMk cId="3467907516" sldId="294"/>
        </pc:sldMkLst>
        <pc:spChg chg="add mod">
          <ac:chgData name="Maria Enet Alvarez Manrique" userId="ea27fa9c-331f-41cf-84ac-c5d0e43a1fd3" providerId="ADAL" clId="{6AEE323D-B44D-4494-B23A-60D53357B47C}" dt="2022-12-27T13:51:48.930" v="5316" actId="403"/>
          <ac:spMkLst>
            <pc:docMk/>
            <pc:sldMk cId="3467907516" sldId="294"/>
            <ac:spMk id="3" creationId="{536647BA-6494-9EE4-6895-C76F8A4F06E8}"/>
          </ac:spMkLst>
        </pc:spChg>
        <pc:spChg chg="add mod">
          <ac:chgData name="Maria Enet Alvarez Manrique" userId="ea27fa9c-331f-41cf-84ac-c5d0e43a1fd3" providerId="ADAL" clId="{6AEE323D-B44D-4494-B23A-60D53357B47C}" dt="2022-12-22T21:28:45.579" v="1198" actId="113"/>
          <ac:spMkLst>
            <pc:docMk/>
            <pc:sldMk cId="3467907516" sldId="294"/>
            <ac:spMk id="5" creationId="{3B3CC6B5-311A-2C94-63B2-362CEA0B0F20}"/>
          </ac:spMkLst>
        </pc:spChg>
      </pc:sldChg>
      <pc:sldChg chg="addSp modSp add mod">
        <pc:chgData name="Maria Enet Alvarez Manrique" userId="ea27fa9c-331f-41cf-84ac-c5d0e43a1fd3" providerId="ADAL" clId="{6AEE323D-B44D-4494-B23A-60D53357B47C}" dt="2022-12-23T17:38:27.084" v="2027" actId="2711"/>
        <pc:sldMkLst>
          <pc:docMk/>
          <pc:sldMk cId="2313310880" sldId="295"/>
        </pc:sldMkLst>
        <pc:spChg chg="add mod">
          <ac:chgData name="Maria Enet Alvarez Manrique" userId="ea27fa9c-331f-41cf-84ac-c5d0e43a1fd3" providerId="ADAL" clId="{6AEE323D-B44D-4494-B23A-60D53357B47C}" dt="2022-12-23T17:37:49.276" v="2022" actId="2711"/>
          <ac:spMkLst>
            <pc:docMk/>
            <pc:sldMk cId="2313310880" sldId="295"/>
            <ac:spMk id="3" creationId="{CF9C7B68-16C5-029E-9BF9-13820390BFE7}"/>
          </ac:spMkLst>
        </pc:spChg>
        <pc:graphicFrameChg chg="add mod modGraphic">
          <ac:chgData name="Maria Enet Alvarez Manrique" userId="ea27fa9c-331f-41cf-84ac-c5d0e43a1fd3" providerId="ADAL" clId="{6AEE323D-B44D-4494-B23A-60D53357B47C}" dt="2022-12-23T17:38:27.084" v="2027" actId="2711"/>
          <ac:graphicFrameMkLst>
            <pc:docMk/>
            <pc:sldMk cId="2313310880" sldId="295"/>
            <ac:graphicFrameMk id="4" creationId="{A3316C8B-7D57-32F3-AEA4-AAFFECC6450E}"/>
          </ac:graphicFrameMkLst>
        </pc:graphicFrameChg>
      </pc:sldChg>
      <pc:sldChg chg="modSp add mod ord">
        <pc:chgData name="Maria Enet Alvarez Manrique" userId="ea27fa9c-331f-41cf-84ac-c5d0e43a1fd3" providerId="ADAL" clId="{6AEE323D-B44D-4494-B23A-60D53357B47C}" dt="2022-12-23T17:37:27.716" v="2018" actId="20577"/>
        <pc:sldMkLst>
          <pc:docMk/>
          <pc:sldMk cId="2707080680" sldId="296"/>
        </pc:sldMkLst>
        <pc:spChg chg="mod">
          <ac:chgData name="Maria Enet Alvarez Manrique" userId="ea27fa9c-331f-41cf-84ac-c5d0e43a1fd3" providerId="ADAL" clId="{6AEE323D-B44D-4494-B23A-60D53357B47C}" dt="2022-12-23T17:37:27.716" v="2018" actId="20577"/>
          <ac:spMkLst>
            <pc:docMk/>
            <pc:sldMk cId="2707080680" sldId="296"/>
            <ac:spMk id="5" creationId="{0476D7DE-85AF-2C46-ABED-73A9471E9482}"/>
          </ac:spMkLst>
        </pc:spChg>
      </pc:sldChg>
      <pc:sldChg chg="addSp delSp modSp add mod">
        <pc:chgData name="Maria Enet Alvarez Manrique" userId="ea27fa9c-331f-41cf-84ac-c5d0e43a1fd3" providerId="ADAL" clId="{6AEE323D-B44D-4494-B23A-60D53357B47C}" dt="2022-12-26T13:21:27.581" v="2028"/>
        <pc:sldMkLst>
          <pc:docMk/>
          <pc:sldMk cId="328906871" sldId="297"/>
        </pc:sldMkLst>
        <pc:spChg chg="add mod">
          <ac:chgData name="Maria Enet Alvarez Manrique" userId="ea27fa9c-331f-41cf-84ac-c5d0e43a1fd3" providerId="ADAL" clId="{6AEE323D-B44D-4494-B23A-60D53357B47C}" dt="2022-12-23T16:04:21.805" v="1687" actId="14100"/>
          <ac:spMkLst>
            <pc:docMk/>
            <pc:sldMk cId="328906871" sldId="297"/>
            <ac:spMk id="4" creationId="{E6E25813-47B9-001A-9130-0840DBDCDE2C}"/>
          </ac:spMkLst>
        </pc:spChg>
        <pc:graphicFrameChg chg="add del mod">
          <ac:chgData name="Maria Enet Alvarez Manrique" userId="ea27fa9c-331f-41cf-84ac-c5d0e43a1fd3" providerId="ADAL" clId="{6AEE323D-B44D-4494-B23A-60D53357B47C}" dt="2022-12-22T21:48:24.747" v="1547" actId="478"/>
          <ac:graphicFrameMkLst>
            <pc:docMk/>
            <pc:sldMk cId="328906871" sldId="297"/>
            <ac:graphicFrameMk id="2" creationId="{D3EB6C55-0029-AA1E-F34C-4C6A486CA7D4}"/>
          </ac:graphicFrameMkLst>
        </pc:graphicFrameChg>
        <pc:graphicFrameChg chg="add del mod">
          <ac:chgData name="Maria Enet Alvarez Manrique" userId="ea27fa9c-331f-41cf-84ac-c5d0e43a1fd3" providerId="ADAL" clId="{6AEE323D-B44D-4494-B23A-60D53357B47C}" dt="2022-12-23T17:09:33.991" v="1759" actId="478"/>
          <ac:graphicFrameMkLst>
            <pc:docMk/>
            <pc:sldMk cId="328906871" sldId="297"/>
            <ac:graphicFrameMk id="6" creationId="{C2D986DA-A89E-74AD-2896-765ABAA15F65}"/>
          </ac:graphicFrameMkLst>
        </pc:graphicFrameChg>
        <pc:graphicFrameChg chg="add mod modGraphic">
          <ac:chgData name="Maria Enet Alvarez Manrique" userId="ea27fa9c-331f-41cf-84ac-c5d0e43a1fd3" providerId="ADAL" clId="{6AEE323D-B44D-4494-B23A-60D53357B47C}" dt="2022-12-23T17:07:58.397" v="1754" actId="1076"/>
          <ac:graphicFrameMkLst>
            <pc:docMk/>
            <pc:sldMk cId="328906871" sldId="297"/>
            <ac:graphicFrameMk id="7" creationId="{14115708-0A35-BA76-87A3-2CD57FBCD611}"/>
          </ac:graphicFrameMkLst>
        </pc:graphicFrameChg>
        <pc:graphicFrameChg chg="add mod">
          <ac:chgData name="Maria Enet Alvarez Manrique" userId="ea27fa9c-331f-41cf-84ac-c5d0e43a1fd3" providerId="ADAL" clId="{6AEE323D-B44D-4494-B23A-60D53357B47C}" dt="2022-12-26T13:21:27.581" v="2028"/>
          <ac:graphicFrameMkLst>
            <pc:docMk/>
            <pc:sldMk cId="328906871" sldId="297"/>
            <ac:graphicFrameMk id="8" creationId="{A8DE059F-3997-51D0-90A8-EF38A160BE91}"/>
          </ac:graphicFrameMkLst>
        </pc:graphicFrameChg>
        <pc:picChg chg="add mod">
          <ac:chgData name="Maria Enet Alvarez Manrique" userId="ea27fa9c-331f-41cf-84ac-c5d0e43a1fd3" providerId="ADAL" clId="{6AEE323D-B44D-4494-B23A-60D53357B47C}" dt="2022-12-23T17:08:19.180" v="1756" actId="1076"/>
          <ac:picMkLst>
            <pc:docMk/>
            <pc:sldMk cId="328906871" sldId="297"/>
            <ac:picMk id="5" creationId="{3C8767FE-E91E-7F49-8149-F7F22E051346}"/>
          </ac:picMkLst>
        </pc:picChg>
      </pc:sldChg>
      <pc:sldChg chg="addSp modSp add mod">
        <pc:chgData name="Maria Enet Alvarez Manrique" userId="ea27fa9c-331f-41cf-84ac-c5d0e43a1fd3" providerId="ADAL" clId="{6AEE323D-B44D-4494-B23A-60D53357B47C}" dt="2022-12-23T17:19:05.666" v="1816" actId="27918"/>
        <pc:sldMkLst>
          <pc:docMk/>
          <pc:sldMk cId="3114928741" sldId="298"/>
        </pc:sldMkLst>
        <pc:spChg chg="add mod">
          <ac:chgData name="Maria Enet Alvarez Manrique" userId="ea27fa9c-331f-41cf-84ac-c5d0e43a1fd3" providerId="ADAL" clId="{6AEE323D-B44D-4494-B23A-60D53357B47C}" dt="2022-12-23T17:10:50.332" v="1770" actId="113"/>
          <ac:spMkLst>
            <pc:docMk/>
            <pc:sldMk cId="3114928741" sldId="298"/>
            <ac:spMk id="3" creationId="{47436410-3186-67F8-CC71-0E4250CE5E92}"/>
          </ac:spMkLst>
        </pc:spChg>
        <pc:graphicFrameChg chg="add mod">
          <ac:chgData name="Maria Enet Alvarez Manrique" userId="ea27fa9c-331f-41cf-84ac-c5d0e43a1fd3" providerId="ADAL" clId="{6AEE323D-B44D-4494-B23A-60D53357B47C}" dt="2022-12-23T17:17:15.386" v="1776" actId="403"/>
          <ac:graphicFrameMkLst>
            <pc:docMk/>
            <pc:sldMk cId="3114928741" sldId="298"/>
            <ac:graphicFrameMk id="4" creationId="{4FE96DDE-35FE-8F60-A7F1-2D9D0484A5A3}"/>
          </ac:graphicFrameMkLst>
        </pc:graphicFrameChg>
        <pc:graphicFrameChg chg="add mod modGraphic">
          <ac:chgData name="Maria Enet Alvarez Manrique" userId="ea27fa9c-331f-41cf-84ac-c5d0e43a1fd3" providerId="ADAL" clId="{6AEE323D-B44D-4494-B23A-60D53357B47C}" dt="2022-12-23T17:18:52.409" v="1814" actId="207"/>
          <ac:graphicFrameMkLst>
            <pc:docMk/>
            <pc:sldMk cId="3114928741" sldId="298"/>
            <ac:graphicFrameMk id="5" creationId="{83B10224-D88A-50F1-631D-0331BC22A663}"/>
          </ac:graphicFrameMkLst>
        </pc:graphicFrameChg>
        <pc:picChg chg="add mod">
          <ac:chgData name="Maria Enet Alvarez Manrique" userId="ea27fa9c-331f-41cf-84ac-c5d0e43a1fd3" providerId="ADAL" clId="{6AEE323D-B44D-4494-B23A-60D53357B47C}" dt="2022-12-23T17:18:34.028" v="1813" actId="14100"/>
          <ac:picMkLst>
            <pc:docMk/>
            <pc:sldMk cId="3114928741" sldId="298"/>
            <ac:picMk id="6" creationId="{1A36769E-5D20-169B-60C1-992637D3416B}"/>
          </ac:picMkLst>
        </pc:picChg>
      </pc:sldChg>
      <pc:sldChg chg="addSp delSp modSp add mod replId">
        <pc:chgData name="Maria Enet Alvarez Manrique" userId="ea27fa9c-331f-41cf-84ac-c5d0e43a1fd3" providerId="ADAL" clId="{6AEE323D-B44D-4494-B23A-60D53357B47C}" dt="2022-12-23T17:30:13.704" v="1898" actId="1038"/>
        <pc:sldMkLst>
          <pc:docMk/>
          <pc:sldMk cId="155507684" sldId="299"/>
        </pc:sldMkLst>
        <pc:spChg chg="add mod">
          <ac:chgData name="Maria Enet Alvarez Manrique" userId="ea27fa9c-331f-41cf-84ac-c5d0e43a1fd3" providerId="ADAL" clId="{6AEE323D-B44D-4494-B23A-60D53357B47C}" dt="2022-12-23T17:19:34.474" v="1819" actId="14100"/>
          <ac:spMkLst>
            <pc:docMk/>
            <pc:sldMk cId="155507684" sldId="299"/>
            <ac:spMk id="3" creationId="{882A27BE-5ADA-6CD5-776A-58BBDD521983}"/>
          </ac:spMkLst>
        </pc:spChg>
        <pc:spChg chg="add del">
          <ac:chgData name="Maria Enet Alvarez Manrique" userId="ea27fa9c-331f-41cf-84ac-c5d0e43a1fd3" providerId="ADAL" clId="{6AEE323D-B44D-4494-B23A-60D53357B47C}" dt="2022-12-23T17:29:42.995" v="1877" actId="22"/>
          <ac:spMkLst>
            <pc:docMk/>
            <pc:sldMk cId="155507684" sldId="299"/>
            <ac:spMk id="10" creationId="{C6AB075D-3710-C5F6-AE64-C81A821C46EC}"/>
          </ac:spMkLst>
        </pc:spChg>
        <pc:spChg chg="add mod">
          <ac:chgData name="Maria Enet Alvarez Manrique" userId="ea27fa9c-331f-41cf-84ac-c5d0e43a1fd3" providerId="ADAL" clId="{6AEE323D-B44D-4494-B23A-60D53357B47C}" dt="2022-12-23T17:30:13.704" v="1898" actId="1038"/>
          <ac:spMkLst>
            <pc:docMk/>
            <pc:sldMk cId="155507684" sldId="299"/>
            <ac:spMk id="12" creationId="{AEDFAD31-0613-872C-AAD6-F2C82F544D44}"/>
          </ac:spMkLst>
        </pc:spChg>
        <pc:graphicFrameChg chg="add del mod modGraphic">
          <ac:chgData name="Maria Enet Alvarez Manrique" userId="ea27fa9c-331f-41cf-84ac-c5d0e43a1fd3" providerId="ADAL" clId="{6AEE323D-B44D-4494-B23A-60D53357B47C}" dt="2022-12-23T17:24:05.278" v="1823" actId="478"/>
          <ac:graphicFrameMkLst>
            <pc:docMk/>
            <pc:sldMk cId="155507684" sldId="299"/>
            <ac:graphicFrameMk id="4" creationId="{80170705-E1EB-14EA-6456-494174E9B4B9}"/>
          </ac:graphicFrameMkLst>
        </pc:graphicFrameChg>
        <pc:graphicFrameChg chg="add del mod">
          <ac:chgData name="Maria Enet Alvarez Manrique" userId="ea27fa9c-331f-41cf-84ac-c5d0e43a1fd3" providerId="ADAL" clId="{6AEE323D-B44D-4494-B23A-60D53357B47C}" dt="2022-12-23T17:24:09.117" v="1825"/>
          <ac:graphicFrameMkLst>
            <pc:docMk/>
            <pc:sldMk cId="155507684" sldId="299"/>
            <ac:graphicFrameMk id="5" creationId="{62194669-775F-7386-BF34-5C9A33FDE2B6}"/>
          </ac:graphicFrameMkLst>
        </pc:graphicFrameChg>
        <pc:graphicFrameChg chg="add mod modGraphic">
          <ac:chgData name="Maria Enet Alvarez Manrique" userId="ea27fa9c-331f-41cf-84ac-c5d0e43a1fd3" providerId="ADAL" clId="{6AEE323D-B44D-4494-B23A-60D53357B47C}" dt="2022-12-23T17:29:22.989" v="1875" actId="404"/>
          <ac:graphicFrameMkLst>
            <pc:docMk/>
            <pc:sldMk cId="155507684" sldId="299"/>
            <ac:graphicFrameMk id="6" creationId="{C9328456-A425-8BB7-D0DF-045FC1594B5D}"/>
          </ac:graphicFrameMkLst>
        </pc:graphicFrameChg>
        <pc:graphicFrameChg chg="add mod">
          <ac:chgData name="Maria Enet Alvarez Manrique" userId="ea27fa9c-331f-41cf-84ac-c5d0e43a1fd3" providerId="ADAL" clId="{6AEE323D-B44D-4494-B23A-60D53357B47C}" dt="2022-12-23T17:29:53.312" v="1883" actId="1076"/>
          <ac:graphicFrameMkLst>
            <pc:docMk/>
            <pc:sldMk cId="155507684" sldId="299"/>
            <ac:graphicFrameMk id="8" creationId="{C6B1EC11-4089-115A-1D14-AEBBEBF75AEC}"/>
          </ac:graphicFrameMkLst>
        </pc:graphicFrameChg>
        <pc:picChg chg="add mod">
          <ac:chgData name="Maria Enet Alvarez Manrique" userId="ea27fa9c-331f-41cf-84ac-c5d0e43a1fd3" providerId="ADAL" clId="{6AEE323D-B44D-4494-B23A-60D53357B47C}" dt="2022-12-23T17:28:13.492" v="1863" actId="1076"/>
          <ac:picMkLst>
            <pc:docMk/>
            <pc:sldMk cId="155507684" sldId="299"/>
            <ac:picMk id="7" creationId="{5B052FAB-AF7E-3DD3-59C4-1A9367A725C4}"/>
          </ac:picMkLst>
        </pc:picChg>
      </pc:sldChg>
      <pc:sldChg chg="addSp delSp modSp add mod">
        <pc:chgData name="Maria Enet Alvarez Manrique" userId="ea27fa9c-331f-41cf-84ac-c5d0e43a1fd3" providerId="ADAL" clId="{6AEE323D-B44D-4494-B23A-60D53357B47C}" dt="2022-12-23T17:35:06.905" v="1949" actId="403"/>
        <pc:sldMkLst>
          <pc:docMk/>
          <pc:sldMk cId="29230138" sldId="300"/>
        </pc:sldMkLst>
        <pc:spChg chg="add mod">
          <ac:chgData name="Maria Enet Alvarez Manrique" userId="ea27fa9c-331f-41cf-84ac-c5d0e43a1fd3" providerId="ADAL" clId="{6AEE323D-B44D-4494-B23A-60D53357B47C}" dt="2022-12-23T17:30:39.506" v="1903" actId="113"/>
          <ac:spMkLst>
            <pc:docMk/>
            <pc:sldMk cId="29230138" sldId="300"/>
            <ac:spMk id="3" creationId="{D1FD5D19-25F8-1E1A-1346-49606DAB82D3}"/>
          </ac:spMkLst>
        </pc:spChg>
        <pc:graphicFrameChg chg="add del mod">
          <ac:chgData name="Maria Enet Alvarez Manrique" userId="ea27fa9c-331f-41cf-84ac-c5d0e43a1fd3" providerId="ADAL" clId="{6AEE323D-B44D-4494-B23A-60D53357B47C}" dt="2022-12-23T17:31:20.270" v="1905"/>
          <ac:graphicFrameMkLst>
            <pc:docMk/>
            <pc:sldMk cId="29230138" sldId="300"/>
            <ac:graphicFrameMk id="4" creationId="{497E91A9-C62B-A541-400C-9AC4A55CCFD6}"/>
          </ac:graphicFrameMkLst>
        </pc:graphicFrameChg>
        <pc:graphicFrameChg chg="add mod modGraphic">
          <ac:chgData name="Maria Enet Alvarez Manrique" userId="ea27fa9c-331f-41cf-84ac-c5d0e43a1fd3" providerId="ADAL" clId="{6AEE323D-B44D-4494-B23A-60D53357B47C}" dt="2022-12-23T17:32:22.953" v="1941" actId="122"/>
          <ac:graphicFrameMkLst>
            <pc:docMk/>
            <pc:sldMk cId="29230138" sldId="300"/>
            <ac:graphicFrameMk id="5" creationId="{D63B93F6-B8DC-A4AF-B04C-C22750878DBE}"/>
          </ac:graphicFrameMkLst>
        </pc:graphicFrameChg>
        <pc:graphicFrameChg chg="add mod">
          <ac:chgData name="Maria Enet Alvarez Manrique" userId="ea27fa9c-331f-41cf-84ac-c5d0e43a1fd3" providerId="ADAL" clId="{6AEE323D-B44D-4494-B23A-60D53357B47C}" dt="2022-12-23T17:35:06.905" v="1949" actId="403"/>
          <ac:graphicFrameMkLst>
            <pc:docMk/>
            <pc:sldMk cId="29230138" sldId="300"/>
            <ac:graphicFrameMk id="7" creationId="{F39BD3AE-9EA3-6AC4-273A-B9F0D8FBD377}"/>
          </ac:graphicFrameMkLst>
        </pc:graphicFrameChg>
        <pc:picChg chg="add mod">
          <ac:chgData name="Maria Enet Alvarez Manrique" userId="ea27fa9c-331f-41cf-84ac-c5d0e43a1fd3" providerId="ADAL" clId="{6AEE323D-B44D-4494-B23A-60D53357B47C}" dt="2022-12-23T17:32:35.645" v="1943" actId="1076"/>
          <ac:picMkLst>
            <pc:docMk/>
            <pc:sldMk cId="29230138" sldId="300"/>
            <ac:picMk id="6" creationId="{2A2D74E2-61F2-9A71-D046-86187BC5DD92}"/>
          </ac:picMkLst>
        </pc:picChg>
      </pc:sldChg>
      <pc:sldChg chg="addSp modSp add mod replId">
        <pc:chgData name="Maria Enet Alvarez Manrique" userId="ea27fa9c-331f-41cf-84ac-c5d0e43a1fd3" providerId="ADAL" clId="{6AEE323D-B44D-4494-B23A-60D53357B47C}" dt="2022-12-27T13:53:34.762" v="5340" actId="6549"/>
        <pc:sldMkLst>
          <pc:docMk/>
          <pc:sldMk cId="1871895184" sldId="301"/>
        </pc:sldMkLst>
        <pc:spChg chg="add mod">
          <ac:chgData name="Maria Enet Alvarez Manrique" userId="ea27fa9c-331f-41cf-84ac-c5d0e43a1fd3" providerId="ADAL" clId="{6AEE323D-B44D-4494-B23A-60D53357B47C}" dt="2022-12-23T17:35:27.200" v="1952" actId="2711"/>
          <ac:spMkLst>
            <pc:docMk/>
            <pc:sldMk cId="1871895184" sldId="301"/>
            <ac:spMk id="3" creationId="{201F49C2-9C5A-4D3F-EFD5-BDABC2E4F2A3}"/>
          </ac:spMkLst>
        </pc:spChg>
        <pc:spChg chg="add mod">
          <ac:chgData name="Maria Enet Alvarez Manrique" userId="ea27fa9c-331f-41cf-84ac-c5d0e43a1fd3" providerId="ADAL" clId="{6AEE323D-B44D-4494-B23A-60D53357B47C}" dt="2022-12-27T13:53:34.762" v="5340" actId="6549"/>
          <ac:spMkLst>
            <pc:docMk/>
            <pc:sldMk cId="1871895184" sldId="301"/>
            <ac:spMk id="5" creationId="{F275389F-AC32-D78A-E656-F370C3253653}"/>
          </ac:spMkLst>
        </pc:spChg>
      </pc:sldChg>
      <pc:sldChg chg="addSp delSp modSp add mod">
        <pc:chgData name="Maria Enet Alvarez Manrique" userId="ea27fa9c-331f-41cf-84ac-c5d0e43a1fd3" providerId="ADAL" clId="{6AEE323D-B44D-4494-B23A-60D53357B47C}" dt="2023-01-04T12:22:46.324" v="5531" actId="14100"/>
        <pc:sldMkLst>
          <pc:docMk/>
          <pc:sldMk cId="3112381690" sldId="302"/>
        </pc:sldMkLst>
        <pc:spChg chg="add mod">
          <ac:chgData name="Maria Enet Alvarez Manrique" userId="ea27fa9c-331f-41cf-84ac-c5d0e43a1fd3" providerId="ADAL" clId="{6AEE323D-B44D-4494-B23A-60D53357B47C}" dt="2022-12-26T16:43:57.847" v="2578" actId="1076"/>
          <ac:spMkLst>
            <pc:docMk/>
            <pc:sldMk cId="3112381690" sldId="302"/>
            <ac:spMk id="3" creationId="{B3CFE29C-1628-F78F-293F-ED68F41BDBC7}"/>
          </ac:spMkLst>
        </pc:spChg>
        <pc:spChg chg="add del mod">
          <ac:chgData name="Maria Enet Alvarez Manrique" userId="ea27fa9c-331f-41cf-84ac-c5d0e43a1fd3" providerId="ADAL" clId="{6AEE323D-B44D-4494-B23A-60D53357B47C}" dt="2022-12-26T14:41:03.469" v="2191" actId="478"/>
          <ac:spMkLst>
            <pc:docMk/>
            <pc:sldMk cId="3112381690" sldId="302"/>
            <ac:spMk id="5" creationId="{C48EF0EB-D1A0-2380-73F5-7A2AFDECB989}"/>
          </ac:spMkLst>
        </pc:spChg>
        <pc:graphicFrameChg chg="add del mod">
          <ac:chgData name="Maria Enet Alvarez Manrique" userId="ea27fa9c-331f-41cf-84ac-c5d0e43a1fd3" providerId="ADAL" clId="{6AEE323D-B44D-4494-B23A-60D53357B47C}" dt="2022-12-26T14:19:47.940" v="2065"/>
          <ac:graphicFrameMkLst>
            <pc:docMk/>
            <pc:sldMk cId="3112381690" sldId="302"/>
            <ac:graphicFrameMk id="6" creationId="{EDE33411-9A02-F9EA-6B3C-6041682E07B3}"/>
          </ac:graphicFrameMkLst>
        </pc:graphicFrameChg>
        <pc:graphicFrameChg chg="add mod modGraphic">
          <ac:chgData name="Maria Enet Alvarez Manrique" userId="ea27fa9c-331f-41cf-84ac-c5d0e43a1fd3" providerId="ADAL" clId="{6AEE323D-B44D-4494-B23A-60D53357B47C}" dt="2022-12-27T13:55:26.226" v="5363" actId="1076"/>
          <ac:graphicFrameMkLst>
            <pc:docMk/>
            <pc:sldMk cId="3112381690" sldId="302"/>
            <ac:graphicFrameMk id="7" creationId="{2072BFDB-035D-543F-71D9-CEF998938099}"/>
          </ac:graphicFrameMkLst>
        </pc:graphicFrameChg>
        <pc:graphicFrameChg chg="add mod">
          <ac:chgData name="Maria Enet Alvarez Manrique" userId="ea27fa9c-331f-41cf-84ac-c5d0e43a1fd3" providerId="ADAL" clId="{6AEE323D-B44D-4494-B23A-60D53357B47C}" dt="2023-01-04T12:22:46.324" v="5531" actId="14100"/>
          <ac:graphicFrameMkLst>
            <pc:docMk/>
            <pc:sldMk cId="3112381690" sldId="302"/>
            <ac:graphicFrameMk id="8" creationId="{57DA6C0A-1580-64AF-4EEB-23FAFE2FD6A8}"/>
          </ac:graphicFrameMkLst>
        </pc:graphicFrameChg>
      </pc:sldChg>
      <pc:sldChg chg="addSp delSp modSp add mod">
        <pc:chgData name="Maria Enet Alvarez Manrique" userId="ea27fa9c-331f-41cf-84ac-c5d0e43a1fd3" providerId="ADAL" clId="{6AEE323D-B44D-4494-B23A-60D53357B47C}" dt="2023-01-04T12:25:08.128" v="5541" actId="14100"/>
        <pc:sldMkLst>
          <pc:docMk/>
          <pc:sldMk cId="1040046870" sldId="303"/>
        </pc:sldMkLst>
        <pc:spChg chg="add mod">
          <ac:chgData name="Maria Enet Alvarez Manrique" userId="ea27fa9c-331f-41cf-84ac-c5d0e43a1fd3" providerId="ADAL" clId="{6AEE323D-B44D-4494-B23A-60D53357B47C}" dt="2022-12-26T16:43:48.128" v="2576" actId="1076"/>
          <ac:spMkLst>
            <pc:docMk/>
            <pc:sldMk cId="1040046870" sldId="303"/>
            <ac:spMk id="3" creationId="{9C6A18B2-E625-7C53-3BB2-67717EAE30D2}"/>
          </ac:spMkLst>
        </pc:spChg>
        <pc:graphicFrameChg chg="add del mod">
          <ac:chgData name="Maria Enet Alvarez Manrique" userId="ea27fa9c-331f-41cf-84ac-c5d0e43a1fd3" providerId="ADAL" clId="{6AEE323D-B44D-4494-B23A-60D53357B47C}" dt="2022-12-26T15:19:06.700" v="2260"/>
          <ac:graphicFrameMkLst>
            <pc:docMk/>
            <pc:sldMk cId="1040046870" sldId="303"/>
            <ac:graphicFrameMk id="4" creationId="{22559AC0-8D60-E885-306F-F2AA282CD903}"/>
          </ac:graphicFrameMkLst>
        </pc:graphicFrameChg>
        <pc:graphicFrameChg chg="add mod modGraphic">
          <ac:chgData name="Maria Enet Alvarez Manrique" userId="ea27fa9c-331f-41cf-84ac-c5d0e43a1fd3" providerId="ADAL" clId="{6AEE323D-B44D-4494-B23A-60D53357B47C}" dt="2022-12-27T13:59:55.477" v="5430" actId="1076"/>
          <ac:graphicFrameMkLst>
            <pc:docMk/>
            <pc:sldMk cId="1040046870" sldId="303"/>
            <ac:graphicFrameMk id="5" creationId="{7A2B2D4E-B9BD-2F62-13E4-5C48E131A9F9}"/>
          </ac:graphicFrameMkLst>
        </pc:graphicFrameChg>
        <pc:graphicFrameChg chg="add mod">
          <ac:chgData name="Maria Enet Alvarez Manrique" userId="ea27fa9c-331f-41cf-84ac-c5d0e43a1fd3" providerId="ADAL" clId="{6AEE323D-B44D-4494-B23A-60D53357B47C}" dt="2023-01-04T12:25:08.128" v="5541" actId="14100"/>
          <ac:graphicFrameMkLst>
            <pc:docMk/>
            <pc:sldMk cId="1040046870" sldId="303"/>
            <ac:graphicFrameMk id="6" creationId="{EC018708-BFD2-5FA7-4AEA-FA05FBA4F581}"/>
          </ac:graphicFrameMkLst>
        </pc:graphicFrameChg>
      </pc:sldChg>
      <pc:sldChg chg="addSp delSp modSp add mod replId">
        <pc:chgData name="Maria Enet Alvarez Manrique" userId="ea27fa9c-331f-41cf-84ac-c5d0e43a1fd3" providerId="ADAL" clId="{6AEE323D-B44D-4494-B23A-60D53357B47C}" dt="2023-01-04T12:27:34.644" v="5548" actId="14100"/>
        <pc:sldMkLst>
          <pc:docMk/>
          <pc:sldMk cId="1602444711" sldId="304"/>
        </pc:sldMkLst>
        <pc:spChg chg="add del">
          <ac:chgData name="Maria Enet Alvarez Manrique" userId="ea27fa9c-331f-41cf-84ac-c5d0e43a1fd3" providerId="ADAL" clId="{6AEE323D-B44D-4494-B23A-60D53357B47C}" dt="2022-12-26T16:09:47.020" v="2435" actId="22"/>
          <ac:spMkLst>
            <pc:docMk/>
            <pc:sldMk cId="1602444711" sldId="304"/>
            <ac:spMk id="3" creationId="{448EE334-068F-39AB-8C72-FD0CA716D79E}"/>
          </ac:spMkLst>
        </pc:spChg>
        <pc:spChg chg="add mod">
          <ac:chgData name="Maria Enet Alvarez Manrique" userId="ea27fa9c-331f-41cf-84ac-c5d0e43a1fd3" providerId="ADAL" clId="{6AEE323D-B44D-4494-B23A-60D53357B47C}" dt="2022-12-26T16:43:35.673" v="2573" actId="1076"/>
          <ac:spMkLst>
            <pc:docMk/>
            <pc:sldMk cId="1602444711" sldId="304"/>
            <ac:spMk id="5" creationId="{344D88D2-02F0-58BB-AE7A-33C8D8342012}"/>
          </ac:spMkLst>
        </pc:spChg>
        <pc:graphicFrameChg chg="add del mod">
          <ac:chgData name="Maria Enet Alvarez Manrique" userId="ea27fa9c-331f-41cf-84ac-c5d0e43a1fd3" providerId="ADAL" clId="{6AEE323D-B44D-4494-B23A-60D53357B47C}" dt="2022-12-26T16:15:38.408" v="2458"/>
          <ac:graphicFrameMkLst>
            <pc:docMk/>
            <pc:sldMk cId="1602444711" sldId="304"/>
            <ac:graphicFrameMk id="6" creationId="{C3843378-923D-C72D-F2D4-9D3CDCA9F29B}"/>
          </ac:graphicFrameMkLst>
        </pc:graphicFrameChg>
        <pc:graphicFrameChg chg="add mod modGraphic">
          <ac:chgData name="Maria Enet Alvarez Manrique" userId="ea27fa9c-331f-41cf-84ac-c5d0e43a1fd3" providerId="ADAL" clId="{6AEE323D-B44D-4494-B23A-60D53357B47C}" dt="2022-12-27T14:04:32.161" v="5479"/>
          <ac:graphicFrameMkLst>
            <pc:docMk/>
            <pc:sldMk cId="1602444711" sldId="304"/>
            <ac:graphicFrameMk id="7" creationId="{C5146B74-E48C-0558-DF92-70B21F07F22D}"/>
          </ac:graphicFrameMkLst>
        </pc:graphicFrameChg>
        <pc:graphicFrameChg chg="add del mod">
          <ac:chgData name="Maria Enet Alvarez Manrique" userId="ea27fa9c-331f-41cf-84ac-c5d0e43a1fd3" providerId="ADAL" clId="{6AEE323D-B44D-4494-B23A-60D53357B47C}" dt="2022-12-26T16:19:12.217" v="2486" actId="478"/>
          <ac:graphicFrameMkLst>
            <pc:docMk/>
            <pc:sldMk cId="1602444711" sldId="304"/>
            <ac:graphicFrameMk id="8" creationId="{D2F07C6B-9B8D-3828-9609-4D32E8983B5C}"/>
          </ac:graphicFrameMkLst>
        </pc:graphicFrameChg>
        <pc:graphicFrameChg chg="add mod">
          <ac:chgData name="Maria Enet Alvarez Manrique" userId="ea27fa9c-331f-41cf-84ac-c5d0e43a1fd3" providerId="ADAL" clId="{6AEE323D-B44D-4494-B23A-60D53357B47C}" dt="2023-01-04T12:27:34.644" v="5548" actId="14100"/>
          <ac:graphicFrameMkLst>
            <pc:docMk/>
            <pc:sldMk cId="1602444711" sldId="304"/>
            <ac:graphicFrameMk id="9" creationId="{D2F07C6B-9B8D-3828-9609-4D32E8983B5C}"/>
          </ac:graphicFrameMkLst>
        </pc:graphicFrameChg>
      </pc:sldChg>
      <pc:sldChg chg="add del">
        <pc:chgData name="Maria Enet Alvarez Manrique" userId="ea27fa9c-331f-41cf-84ac-c5d0e43a1fd3" providerId="ADAL" clId="{6AEE323D-B44D-4494-B23A-60D53357B47C}" dt="2022-12-26T16:11:28.441" v="2454" actId="47"/>
        <pc:sldMkLst>
          <pc:docMk/>
          <pc:sldMk cId="312980896" sldId="305"/>
        </pc:sldMkLst>
      </pc:sldChg>
      <pc:sldChg chg="add del replId">
        <pc:chgData name="Maria Enet Alvarez Manrique" userId="ea27fa9c-331f-41cf-84ac-c5d0e43a1fd3" providerId="ADAL" clId="{6AEE323D-B44D-4494-B23A-60D53357B47C}" dt="2022-12-26T16:11:28.441" v="2454" actId="47"/>
        <pc:sldMkLst>
          <pc:docMk/>
          <pc:sldMk cId="1226001619" sldId="306"/>
        </pc:sldMkLst>
      </pc:sldChg>
      <pc:sldChg chg="addSp modSp add mod replId">
        <pc:chgData name="Maria Enet Alvarez Manrique" userId="ea27fa9c-331f-41cf-84ac-c5d0e43a1fd3" providerId="ADAL" clId="{6AEE323D-B44D-4494-B23A-60D53357B47C}" dt="2022-12-26T16:57:14.387" v="2671" actId="5793"/>
        <pc:sldMkLst>
          <pc:docMk/>
          <pc:sldMk cId="3430232427" sldId="307"/>
        </pc:sldMkLst>
        <pc:spChg chg="add mod">
          <ac:chgData name="Maria Enet Alvarez Manrique" userId="ea27fa9c-331f-41cf-84ac-c5d0e43a1fd3" providerId="ADAL" clId="{6AEE323D-B44D-4494-B23A-60D53357B47C}" dt="2022-12-26T16:56:27.274" v="2641" actId="1076"/>
          <ac:spMkLst>
            <pc:docMk/>
            <pc:sldMk cId="3430232427" sldId="307"/>
            <ac:spMk id="3" creationId="{EB4D5D93-5901-CC90-08E1-3AE13475FDB4}"/>
          </ac:spMkLst>
        </pc:spChg>
        <pc:spChg chg="add mod">
          <ac:chgData name="Maria Enet Alvarez Manrique" userId="ea27fa9c-331f-41cf-84ac-c5d0e43a1fd3" providerId="ADAL" clId="{6AEE323D-B44D-4494-B23A-60D53357B47C}" dt="2022-12-26T16:57:14.387" v="2671" actId="5793"/>
          <ac:spMkLst>
            <pc:docMk/>
            <pc:sldMk cId="3430232427" sldId="307"/>
            <ac:spMk id="5" creationId="{7DFF5630-BF74-5DEF-7AA3-BB7FA1E9B284}"/>
          </ac:spMkLst>
        </pc:spChg>
      </pc:sldChg>
      <pc:sldChg chg="add del replId">
        <pc:chgData name="Maria Enet Alvarez Manrique" userId="ea27fa9c-331f-41cf-84ac-c5d0e43a1fd3" providerId="ADAL" clId="{6AEE323D-B44D-4494-B23A-60D53357B47C}" dt="2022-12-26T16:57:37.393" v="2672" actId="47"/>
        <pc:sldMkLst>
          <pc:docMk/>
          <pc:sldMk cId="4158664043" sldId="308"/>
        </pc:sldMkLst>
      </pc:sldChg>
      <pc:sldChg chg="addSp delSp modSp add mod">
        <pc:chgData name="Maria Enet Alvarez Manrique" userId="ea27fa9c-331f-41cf-84ac-c5d0e43a1fd3" providerId="ADAL" clId="{6AEE323D-B44D-4494-B23A-60D53357B47C}" dt="2023-01-04T12:23:26.664" v="5535" actId="14100"/>
        <pc:sldMkLst>
          <pc:docMk/>
          <pc:sldMk cId="3961967791" sldId="309"/>
        </pc:sldMkLst>
        <pc:spChg chg="mod">
          <ac:chgData name="Maria Enet Alvarez Manrique" userId="ea27fa9c-331f-41cf-84ac-c5d0e43a1fd3" providerId="ADAL" clId="{6AEE323D-B44D-4494-B23A-60D53357B47C}" dt="2023-01-04T12:22:54.899" v="5533" actId="1076"/>
          <ac:spMkLst>
            <pc:docMk/>
            <pc:sldMk cId="3961967791" sldId="309"/>
            <ac:spMk id="3" creationId="{B3CFE29C-1628-F78F-293F-ED68F41BDBC7}"/>
          </ac:spMkLst>
        </pc:spChg>
        <pc:spChg chg="del">
          <ac:chgData name="Maria Enet Alvarez Manrique" userId="ea27fa9c-331f-41cf-84ac-c5d0e43a1fd3" providerId="ADAL" clId="{6AEE323D-B44D-4494-B23A-60D53357B47C}" dt="2022-12-26T14:40:25.854" v="2185" actId="478"/>
          <ac:spMkLst>
            <pc:docMk/>
            <pc:sldMk cId="3961967791" sldId="309"/>
            <ac:spMk id="5" creationId="{C48EF0EB-D1A0-2380-73F5-7A2AFDECB989}"/>
          </ac:spMkLst>
        </pc:spChg>
        <pc:graphicFrameChg chg="add del mod">
          <ac:chgData name="Maria Enet Alvarez Manrique" userId="ea27fa9c-331f-41cf-84ac-c5d0e43a1fd3" providerId="ADAL" clId="{6AEE323D-B44D-4494-B23A-60D53357B47C}" dt="2022-12-26T14:36:10.719" v="2157"/>
          <ac:graphicFrameMkLst>
            <pc:docMk/>
            <pc:sldMk cId="3961967791" sldId="309"/>
            <ac:graphicFrameMk id="2" creationId="{006418C4-9511-942B-01DB-6053D8A1E028}"/>
          </ac:graphicFrameMkLst>
        </pc:graphicFrameChg>
        <pc:graphicFrameChg chg="add mod modGraphic">
          <ac:chgData name="Maria Enet Alvarez Manrique" userId="ea27fa9c-331f-41cf-84ac-c5d0e43a1fd3" providerId="ADAL" clId="{6AEE323D-B44D-4494-B23A-60D53357B47C}" dt="2022-12-27T13:56:52.689" v="5382" actId="1076"/>
          <ac:graphicFrameMkLst>
            <pc:docMk/>
            <pc:sldMk cId="3961967791" sldId="309"/>
            <ac:graphicFrameMk id="4" creationId="{F6ABBC7A-B8BA-9EDC-FF61-7C573EBAB815}"/>
          </ac:graphicFrameMkLst>
        </pc:graphicFrameChg>
        <pc:graphicFrameChg chg="add mod">
          <ac:chgData name="Maria Enet Alvarez Manrique" userId="ea27fa9c-331f-41cf-84ac-c5d0e43a1fd3" providerId="ADAL" clId="{6AEE323D-B44D-4494-B23A-60D53357B47C}" dt="2023-01-04T12:23:26.664" v="5535" actId="14100"/>
          <ac:graphicFrameMkLst>
            <pc:docMk/>
            <pc:sldMk cId="3961967791" sldId="309"/>
            <ac:graphicFrameMk id="6" creationId="{96E8DDFC-F0CA-6AA2-73C2-6042D9F67282}"/>
          </ac:graphicFrameMkLst>
        </pc:graphicFrameChg>
        <pc:graphicFrameChg chg="del">
          <ac:chgData name="Maria Enet Alvarez Manrique" userId="ea27fa9c-331f-41cf-84ac-c5d0e43a1fd3" providerId="ADAL" clId="{6AEE323D-B44D-4494-B23A-60D53357B47C}" dt="2022-12-26T14:21:48.669" v="2111" actId="478"/>
          <ac:graphicFrameMkLst>
            <pc:docMk/>
            <pc:sldMk cId="3961967791" sldId="309"/>
            <ac:graphicFrameMk id="7" creationId="{2072BFDB-035D-543F-71D9-CEF998938099}"/>
          </ac:graphicFrameMkLst>
        </pc:graphicFrameChg>
      </pc:sldChg>
      <pc:sldChg chg="addSp delSp modSp add mod">
        <pc:chgData name="Maria Enet Alvarez Manrique" userId="ea27fa9c-331f-41cf-84ac-c5d0e43a1fd3" providerId="ADAL" clId="{6AEE323D-B44D-4494-B23A-60D53357B47C}" dt="2023-01-04T12:24:19.824" v="5539" actId="14100"/>
        <pc:sldMkLst>
          <pc:docMk/>
          <pc:sldMk cId="3596587364" sldId="310"/>
        </pc:sldMkLst>
        <pc:spChg chg="mod">
          <ac:chgData name="Maria Enet Alvarez Manrique" userId="ea27fa9c-331f-41cf-84ac-c5d0e43a1fd3" providerId="ADAL" clId="{6AEE323D-B44D-4494-B23A-60D53357B47C}" dt="2022-12-26T16:43:52.704" v="2577" actId="1076"/>
          <ac:spMkLst>
            <pc:docMk/>
            <pc:sldMk cId="3596587364" sldId="310"/>
            <ac:spMk id="3" creationId="{B3CFE29C-1628-F78F-293F-ED68F41BDBC7}"/>
          </ac:spMkLst>
        </pc:spChg>
        <pc:spChg chg="del">
          <ac:chgData name="Maria Enet Alvarez Manrique" userId="ea27fa9c-331f-41cf-84ac-c5d0e43a1fd3" providerId="ADAL" clId="{6AEE323D-B44D-4494-B23A-60D53357B47C}" dt="2022-12-26T15:52:32.227" v="2363" actId="478"/>
          <ac:spMkLst>
            <pc:docMk/>
            <pc:sldMk cId="3596587364" sldId="310"/>
            <ac:spMk id="5" creationId="{C48EF0EB-D1A0-2380-73F5-7A2AFDECB989}"/>
          </ac:spMkLst>
        </pc:spChg>
        <pc:graphicFrameChg chg="add del mod">
          <ac:chgData name="Maria Enet Alvarez Manrique" userId="ea27fa9c-331f-41cf-84ac-c5d0e43a1fd3" providerId="ADAL" clId="{6AEE323D-B44D-4494-B23A-60D53357B47C}" dt="2022-12-26T14:45:29.475" v="2197"/>
          <ac:graphicFrameMkLst>
            <pc:docMk/>
            <pc:sldMk cId="3596587364" sldId="310"/>
            <ac:graphicFrameMk id="2" creationId="{027017E4-95E5-7FDD-1558-B650D4E0A567}"/>
          </ac:graphicFrameMkLst>
        </pc:graphicFrameChg>
        <pc:graphicFrameChg chg="add mod modGraphic">
          <ac:chgData name="Maria Enet Alvarez Manrique" userId="ea27fa9c-331f-41cf-84ac-c5d0e43a1fd3" providerId="ADAL" clId="{6AEE323D-B44D-4494-B23A-60D53357B47C}" dt="2023-01-04T12:24:06.560" v="5538" actId="14734"/>
          <ac:graphicFrameMkLst>
            <pc:docMk/>
            <pc:sldMk cId="3596587364" sldId="310"/>
            <ac:graphicFrameMk id="4" creationId="{D2418678-264D-0FDC-5B79-DCC24C717233}"/>
          </ac:graphicFrameMkLst>
        </pc:graphicFrameChg>
        <pc:graphicFrameChg chg="add mod">
          <ac:chgData name="Maria Enet Alvarez Manrique" userId="ea27fa9c-331f-41cf-84ac-c5d0e43a1fd3" providerId="ADAL" clId="{6AEE323D-B44D-4494-B23A-60D53357B47C}" dt="2023-01-04T12:24:19.824" v="5539" actId="14100"/>
          <ac:graphicFrameMkLst>
            <pc:docMk/>
            <pc:sldMk cId="3596587364" sldId="310"/>
            <ac:graphicFrameMk id="6" creationId="{BF918F07-717B-4257-859B-4615B1696060}"/>
          </ac:graphicFrameMkLst>
        </pc:graphicFrameChg>
      </pc:sldChg>
      <pc:sldChg chg="addSp delSp modSp add mod">
        <pc:chgData name="Maria Enet Alvarez Manrique" userId="ea27fa9c-331f-41cf-84ac-c5d0e43a1fd3" providerId="ADAL" clId="{6AEE323D-B44D-4494-B23A-60D53357B47C}" dt="2023-01-04T12:28:19.720" v="5556" actId="403"/>
        <pc:sldMkLst>
          <pc:docMk/>
          <pc:sldMk cId="3203472977" sldId="311"/>
        </pc:sldMkLst>
        <pc:spChg chg="mod">
          <ac:chgData name="Maria Enet Alvarez Manrique" userId="ea27fa9c-331f-41cf-84ac-c5d0e43a1fd3" providerId="ADAL" clId="{6AEE323D-B44D-4494-B23A-60D53357B47C}" dt="2022-12-26T16:43:43.769" v="2575" actId="1076"/>
          <ac:spMkLst>
            <pc:docMk/>
            <pc:sldMk cId="3203472977" sldId="311"/>
            <ac:spMk id="3" creationId="{9C6A18B2-E625-7C53-3BB2-67717EAE30D2}"/>
          </ac:spMkLst>
        </pc:spChg>
        <pc:graphicFrameChg chg="add del mod">
          <ac:chgData name="Maria Enet Alvarez Manrique" userId="ea27fa9c-331f-41cf-84ac-c5d0e43a1fd3" providerId="ADAL" clId="{6AEE323D-B44D-4494-B23A-60D53357B47C}" dt="2022-12-26T15:40:38.641" v="2300"/>
          <ac:graphicFrameMkLst>
            <pc:docMk/>
            <pc:sldMk cId="3203472977" sldId="311"/>
            <ac:graphicFrameMk id="2" creationId="{1C9AC07B-432C-06EA-5E11-36729D376912}"/>
          </ac:graphicFrameMkLst>
        </pc:graphicFrameChg>
        <pc:graphicFrameChg chg="add mod modGraphic">
          <ac:chgData name="Maria Enet Alvarez Manrique" userId="ea27fa9c-331f-41cf-84ac-c5d0e43a1fd3" providerId="ADAL" clId="{6AEE323D-B44D-4494-B23A-60D53357B47C}" dt="2023-01-04T12:28:19.720" v="5556" actId="403"/>
          <ac:graphicFrameMkLst>
            <pc:docMk/>
            <pc:sldMk cId="3203472977" sldId="311"/>
            <ac:graphicFrameMk id="4" creationId="{C4E2967A-D03F-6B8C-7F13-FA8C4196D107}"/>
          </ac:graphicFrameMkLst>
        </pc:graphicFrameChg>
        <pc:graphicFrameChg chg="del">
          <ac:chgData name="Maria Enet Alvarez Manrique" userId="ea27fa9c-331f-41cf-84ac-c5d0e43a1fd3" providerId="ADAL" clId="{6AEE323D-B44D-4494-B23A-60D53357B47C}" dt="2022-12-26T15:20:44.581" v="2287" actId="478"/>
          <ac:graphicFrameMkLst>
            <pc:docMk/>
            <pc:sldMk cId="3203472977" sldId="311"/>
            <ac:graphicFrameMk id="5" creationId="{7A2B2D4E-B9BD-2F62-13E4-5C48E131A9F9}"/>
          </ac:graphicFrameMkLst>
        </pc:graphicFrameChg>
        <pc:graphicFrameChg chg="add mod">
          <ac:chgData name="Maria Enet Alvarez Manrique" userId="ea27fa9c-331f-41cf-84ac-c5d0e43a1fd3" providerId="ADAL" clId="{6AEE323D-B44D-4494-B23A-60D53357B47C}" dt="2023-01-04T12:26:07.148" v="5544" actId="14100"/>
          <ac:graphicFrameMkLst>
            <pc:docMk/>
            <pc:sldMk cId="3203472977" sldId="311"/>
            <ac:graphicFrameMk id="6" creationId="{DEA7EF91-AB56-4D4D-2996-24AC1465DF10}"/>
          </ac:graphicFrameMkLst>
        </pc:graphicFrameChg>
      </pc:sldChg>
      <pc:sldChg chg="addSp delSp modSp add mod">
        <pc:chgData name="Maria Enet Alvarez Manrique" userId="ea27fa9c-331f-41cf-84ac-c5d0e43a1fd3" providerId="ADAL" clId="{6AEE323D-B44D-4494-B23A-60D53357B47C}" dt="2023-01-04T12:28:28.684" v="5560" actId="255"/>
        <pc:sldMkLst>
          <pc:docMk/>
          <pc:sldMk cId="2769366982" sldId="312"/>
        </pc:sldMkLst>
        <pc:spChg chg="mod">
          <ac:chgData name="Maria Enet Alvarez Manrique" userId="ea27fa9c-331f-41cf-84ac-c5d0e43a1fd3" providerId="ADAL" clId="{6AEE323D-B44D-4494-B23A-60D53357B47C}" dt="2022-12-26T16:43:40.057" v="2574" actId="1076"/>
          <ac:spMkLst>
            <pc:docMk/>
            <pc:sldMk cId="2769366982" sldId="312"/>
            <ac:spMk id="3" creationId="{9C6A18B2-E625-7C53-3BB2-67717EAE30D2}"/>
          </ac:spMkLst>
        </pc:spChg>
        <pc:graphicFrameChg chg="add del mod">
          <ac:chgData name="Maria Enet Alvarez Manrique" userId="ea27fa9c-331f-41cf-84ac-c5d0e43a1fd3" providerId="ADAL" clId="{6AEE323D-B44D-4494-B23A-60D53357B47C}" dt="2022-12-26T16:01:20.375" v="2379"/>
          <ac:graphicFrameMkLst>
            <pc:docMk/>
            <pc:sldMk cId="2769366982" sldId="312"/>
            <ac:graphicFrameMk id="2" creationId="{807D8F7C-0D1E-0C52-7ACF-716D172BF7A2}"/>
          </ac:graphicFrameMkLst>
        </pc:graphicFrameChg>
        <pc:graphicFrameChg chg="add mod modGraphic">
          <ac:chgData name="Maria Enet Alvarez Manrique" userId="ea27fa9c-331f-41cf-84ac-c5d0e43a1fd3" providerId="ADAL" clId="{6AEE323D-B44D-4494-B23A-60D53357B47C}" dt="2023-01-04T12:28:28.684" v="5560" actId="255"/>
          <ac:graphicFrameMkLst>
            <pc:docMk/>
            <pc:sldMk cId="2769366982" sldId="312"/>
            <ac:graphicFrameMk id="4" creationId="{76B52E65-9D89-5811-685E-C389A89214A0}"/>
          </ac:graphicFrameMkLst>
        </pc:graphicFrameChg>
        <pc:graphicFrameChg chg="del">
          <ac:chgData name="Maria Enet Alvarez Manrique" userId="ea27fa9c-331f-41cf-84ac-c5d0e43a1fd3" providerId="ADAL" clId="{6AEE323D-B44D-4494-B23A-60D53357B47C}" dt="2022-12-26T15:20:47.830" v="2288" actId="478"/>
          <ac:graphicFrameMkLst>
            <pc:docMk/>
            <pc:sldMk cId="2769366982" sldId="312"/>
            <ac:graphicFrameMk id="5" creationId="{7A2B2D4E-B9BD-2F62-13E4-5C48E131A9F9}"/>
          </ac:graphicFrameMkLst>
        </pc:graphicFrameChg>
        <pc:graphicFrameChg chg="add mod">
          <ac:chgData name="Maria Enet Alvarez Manrique" userId="ea27fa9c-331f-41cf-84ac-c5d0e43a1fd3" providerId="ADAL" clId="{6AEE323D-B44D-4494-B23A-60D53357B47C}" dt="2023-01-04T12:26:54.012" v="5547" actId="14100"/>
          <ac:graphicFrameMkLst>
            <pc:docMk/>
            <pc:sldMk cId="2769366982" sldId="312"/>
            <ac:graphicFrameMk id="6" creationId="{341B3EC2-E112-3D9E-31F7-73ED108C10BF}"/>
          </ac:graphicFrameMkLst>
        </pc:graphicFrameChg>
      </pc:sldChg>
      <pc:sldChg chg="addSp delSp modSp add mod">
        <pc:chgData name="Maria Enet Alvarez Manrique" userId="ea27fa9c-331f-41cf-84ac-c5d0e43a1fd3" providerId="ADAL" clId="{6AEE323D-B44D-4494-B23A-60D53357B47C}" dt="2023-01-04T12:29:10.183" v="5562" actId="14100"/>
        <pc:sldMkLst>
          <pc:docMk/>
          <pc:sldMk cId="481188104" sldId="313"/>
        </pc:sldMkLst>
        <pc:spChg chg="mod">
          <ac:chgData name="Maria Enet Alvarez Manrique" userId="ea27fa9c-331f-41cf-84ac-c5d0e43a1fd3" providerId="ADAL" clId="{6AEE323D-B44D-4494-B23A-60D53357B47C}" dt="2022-12-26T16:43:28.970" v="2571" actId="1076"/>
          <ac:spMkLst>
            <pc:docMk/>
            <pc:sldMk cId="481188104" sldId="313"/>
            <ac:spMk id="5" creationId="{344D88D2-02F0-58BB-AE7A-33C8D8342012}"/>
          </ac:spMkLst>
        </pc:spChg>
        <pc:graphicFrameChg chg="add del mod">
          <ac:chgData name="Maria Enet Alvarez Manrique" userId="ea27fa9c-331f-41cf-84ac-c5d0e43a1fd3" providerId="ADAL" clId="{6AEE323D-B44D-4494-B23A-60D53357B47C}" dt="2022-12-26T16:24:32.238" v="2501"/>
          <ac:graphicFrameMkLst>
            <pc:docMk/>
            <pc:sldMk cId="481188104" sldId="313"/>
            <ac:graphicFrameMk id="2" creationId="{55B78E68-AF61-95B8-2932-2336F179E8C8}"/>
          </ac:graphicFrameMkLst>
        </pc:graphicFrameChg>
        <pc:graphicFrameChg chg="add del mod modGraphic">
          <ac:chgData name="Maria Enet Alvarez Manrique" userId="ea27fa9c-331f-41cf-84ac-c5d0e43a1fd3" providerId="ADAL" clId="{6AEE323D-B44D-4494-B23A-60D53357B47C}" dt="2022-12-26T16:39:42.989" v="2535" actId="478"/>
          <ac:graphicFrameMkLst>
            <pc:docMk/>
            <pc:sldMk cId="481188104" sldId="313"/>
            <ac:graphicFrameMk id="3" creationId="{B5DDA55E-FD2E-FB55-8E95-BB0A17E424EA}"/>
          </ac:graphicFrameMkLst>
        </pc:graphicFrameChg>
        <pc:graphicFrameChg chg="add mod">
          <ac:chgData name="Maria Enet Alvarez Manrique" userId="ea27fa9c-331f-41cf-84ac-c5d0e43a1fd3" providerId="ADAL" clId="{6AEE323D-B44D-4494-B23A-60D53357B47C}" dt="2023-01-04T12:29:10.183" v="5562" actId="14100"/>
          <ac:graphicFrameMkLst>
            <pc:docMk/>
            <pc:sldMk cId="481188104" sldId="313"/>
            <ac:graphicFrameMk id="4" creationId="{FAF65DA9-8670-E568-04CD-9CE80D45DE51}"/>
          </ac:graphicFrameMkLst>
        </pc:graphicFrameChg>
        <pc:graphicFrameChg chg="add del mod">
          <ac:chgData name="Maria Enet Alvarez Manrique" userId="ea27fa9c-331f-41cf-84ac-c5d0e43a1fd3" providerId="ADAL" clId="{6AEE323D-B44D-4494-B23A-60D53357B47C}" dt="2022-12-26T16:39:46.108" v="2537"/>
          <ac:graphicFrameMkLst>
            <pc:docMk/>
            <pc:sldMk cId="481188104" sldId="313"/>
            <ac:graphicFrameMk id="6" creationId="{4530CB61-193A-80BF-5BDA-E408BBACC328}"/>
          </ac:graphicFrameMkLst>
        </pc:graphicFrameChg>
        <pc:graphicFrameChg chg="add mod modGraphic">
          <ac:chgData name="Maria Enet Alvarez Manrique" userId="ea27fa9c-331f-41cf-84ac-c5d0e43a1fd3" providerId="ADAL" clId="{6AEE323D-B44D-4494-B23A-60D53357B47C}" dt="2022-12-27T14:05:21.894" v="5492" actId="14734"/>
          <ac:graphicFrameMkLst>
            <pc:docMk/>
            <pc:sldMk cId="481188104" sldId="313"/>
            <ac:graphicFrameMk id="7" creationId="{6E6B9714-FBA7-4D8D-9D7A-BF04F3E18236}"/>
          </ac:graphicFrameMkLst>
        </pc:graphicFrameChg>
      </pc:sldChg>
      <pc:sldChg chg="addSp delSp modSp add mod">
        <pc:chgData name="Maria Enet Alvarez Manrique" userId="ea27fa9c-331f-41cf-84ac-c5d0e43a1fd3" providerId="ADAL" clId="{6AEE323D-B44D-4494-B23A-60D53357B47C}" dt="2023-01-04T12:29:59.180" v="5563" actId="14100"/>
        <pc:sldMkLst>
          <pc:docMk/>
          <pc:sldMk cId="2156053409" sldId="314"/>
        </pc:sldMkLst>
        <pc:spChg chg="mod">
          <ac:chgData name="Maria Enet Alvarez Manrique" userId="ea27fa9c-331f-41cf-84ac-c5d0e43a1fd3" providerId="ADAL" clId="{6AEE323D-B44D-4494-B23A-60D53357B47C}" dt="2022-12-26T16:43:24.866" v="2570" actId="1076"/>
          <ac:spMkLst>
            <pc:docMk/>
            <pc:sldMk cId="2156053409" sldId="314"/>
            <ac:spMk id="5" creationId="{344D88D2-02F0-58BB-AE7A-33C8D8342012}"/>
          </ac:spMkLst>
        </pc:spChg>
        <pc:graphicFrameChg chg="add del mod">
          <ac:chgData name="Maria Enet Alvarez Manrique" userId="ea27fa9c-331f-41cf-84ac-c5d0e43a1fd3" providerId="ADAL" clId="{6AEE323D-B44D-4494-B23A-60D53357B47C}" dt="2022-12-26T16:50:49.643" v="2581"/>
          <ac:graphicFrameMkLst>
            <pc:docMk/>
            <pc:sldMk cId="2156053409" sldId="314"/>
            <ac:graphicFrameMk id="2" creationId="{0BABA07E-608C-66E7-CD8E-19488C0154BC}"/>
          </ac:graphicFrameMkLst>
        </pc:graphicFrameChg>
        <pc:graphicFrameChg chg="add del mod modGraphic">
          <ac:chgData name="Maria Enet Alvarez Manrique" userId="ea27fa9c-331f-41cf-84ac-c5d0e43a1fd3" providerId="ADAL" clId="{6AEE323D-B44D-4494-B23A-60D53357B47C}" dt="2022-12-26T16:52:09.411" v="2602" actId="478"/>
          <ac:graphicFrameMkLst>
            <pc:docMk/>
            <pc:sldMk cId="2156053409" sldId="314"/>
            <ac:graphicFrameMk id="3" creationId="{C9873B6E-9AE5-5869-9570-B714CCF62DC8}"/>
          </ac:graphicFrameMkLst>
        </pc:graphicFrameChg>
        <pc:graphicFrameChg chg="add del mod">
          <ac:chgData name="Maria Enet Alvarez Manrique" userId="ea27fa9c-331f-41cf-84ac-c5d0e43a1fd3" providerId="ADAL" clId="{6AEE323D-B44D-4494-B23A-60D53357B47C}" dt="2022-12-26T16:52:23.859" v="2604"/>
          <ac:graphicFrameMkLst>
            <pc:docMk/>
            <pc:sldMk cId="2156053409" sldId="314"/>
            <ac:graphicFrameMk id="4" creationId="{64EDA2E3-DE20-3122-1FF1-A9FBEC99188D}"/>
          </ac:graphicFrameMkLst>
        </pc:graphicFrameChg>
        <pc:graphicFrameChg chg="add mod modGraphic">
          <ac:chgData name="Maria Enet Alvarez Manrique" userId="ea27fa9c-331f-41cf-84ac-c5d0e43a1fd3" providerId="ADAL" clId="{6AEE323D-B44D-4494-B23A-60D53357B47C}" dt="2022-12-27T14:11:47.964" v="5515" actId="1076"/>
          <ac:graphicFrameMkLst>
            <pc:docMk/>
            <pc:sldMk cId="2156053409" sldId="314"/>
            <ac:graphicFrameMk id="6" creationId="{3355036C-9CA2-5CFE-DE1D-AB75927705BB}"/>
          </ac:graphicFrameMkLst>
        </pc:graphicFrameChg>
        <pc:graphicFrameChg chg="add mod">
          <ac:chgData name="Maria Enet Alvarez Manrique" userId="ea27fa9c-331f-41cf-84ac-c5d0e43a1fd3" providerId="ADAL" clId="{6AEE323D-B44D-4494-B23A-60D53357B47C}" dt="2023-01-04T12:29:59.180" v="5563" actId="14100"/>
          <ac:graphicFrameMkLst>
            <pc:docMk/>
            <pc:sldMk cId="2156053409" sldId="314"/>
            <ac:graphicFrameMk id="7" creationId="{88B20116-4402-A6E8-1938-4D5AC4E05EC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Encuesta%20%20CENTRO%20DE%20ATENCI&#210;N%20DE%20LA%20FISCALIA%20CAF%202022(1-469)%20segundo%20semestre%202022."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ANALISIS%20DE%20DATOS/CENTRO%20DE%20CONTACTO/RESULTADO%20ENCUESTAS%20DE%20SATISFACCION%20ENERO%202022%20A%25"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ANALISIS%20DE%20DATOS/CENTRO%20DE%20CONTACTO/RESULTADO%20ENCUESTAS%20DE%20SATISFACCION%20ENERO%202022%20A%25"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ANALISIS%20DE%20DATOS/CENTRO%20DE%20CONTACTO/RESULTADO%20ENCUESTAS%20DE%20SATISFACCION%20ENERO%202022%20A%25"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ANALISIS%20DE%20DATOS/CENTRO%20DE%20CONTACTO/RESULTADO%20ENCUESTAS%20DE%20SATISFACCION%20ENERO%202022%20A%25"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ANALISIS%20DE%20DATOS/CENTRO%20DE%20CONTACTO/RESULTADO%20ENCUESTAS%20DE%20SATISFACCION%20ENERO%202022%20A%25"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ANALISIS%20DE%20DATOS/CENTRO%20DE%20CONTACTO/RESULTADO%20ENCUESTAS%20DE%20SATISFACCION%20ENERO%202022%20A%25"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ENCUESTA%20SATISFACCI&#211;N%20DENUNCIA%20VIRTUAL%20ENERO%202022%20A%20NOVIEMBRE%202022%20(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ENCUESTA%20SATISFACCI&#211;N%20DENUNCIA%20VIRTUAL%20ENERO%202022%20A%20NOVIEMBRE%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ENCUESTA%20SATISFACCI&#211;N%20DENUNCIA%20VIRTUAL%20ENERO%202022%20A%20NOVIEMBRE%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ENCUESTA%20SATISFACCI&#211;N%20DENUNCIA%20VIRTUAL%20ENERO%202022%20A%20NOVIEMBRE%2020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Encuesta%20%20CENTRO%20DE%20ATENCI&#210;N%20DE%20LA%20FISCALIA%20CAF%202022(1-469)%20segundo%20semestre%202022."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TABULACI&#211;N%20NACIONAL%20II%20SEM%202022%20DP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TABULACI&#211;N%20NACIONAL%20II%20SEM%202022%20DP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TABULACI&#211;N%20NACIONAL%20II%20SEM%202022%20DP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TABULACI&#211;N%20NACIONAL%20II%20SEM%202022%20DP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TABULACI&#211;N%20NACIONAL%20II%20SEM%202022%20DP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TABULACI&#211;N%20NACIONAL%20II%20SEM%202022%20DP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TABULACI&#211;N%20NACIONAL%20II%20SEM%202022%20DP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TABULACI&#211;N%20NACIONAL%20II%20SEM%202022%20DP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TABULACI&#211;N%20NACIONAL%20II%20SEM%202022%20DPA.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Encuesta%20%20CENTRO%20DE%20ATENCI&#210;N%20DE%20LA%20FISCALIA%20CAF%202022(1-469)%20segundo%20semestre%20202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Encuesta%20%20CENTRO%20DE%20ATENCI&#210;N%20DE%20LA%20FISCALIA%20CAF%202022(1-469)%20segundo%20semestre%20202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RESULTADOS%20ENCUESTA%20DE%20SATISFACCI&#211;N%20PARA%20JUSTICIA%20TRANSICIONAL(1-8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RESULTADOS%20ENCUESTA%20DE%20SATISFACCI&#211;N%20PARA%20JUSTICIA%20TRANSICIONAL(1-8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RESULTADOS%20ENCUESTA%20DE%20SATISFACCI&#211;N%20PARA%20JUSTICIA%20TRANSICIONAL(1-8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ANALISIS%20DE%20DATOS/CENTRO%20DE%20CONTACTO/RESULTADO%20ENCUESTAS%20DE%20SATISFACCION%20ENERO%202022%20A%25"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fiscaliagovco-my.sharepoint.com/personal/maalvare_fiscalia_gov_co/Documents/VICTIMAS/A&#209;O%202022/VICTIMAS/A&#209;O%202022/ENCUESTA%20DE%20SATISFACCI&#211;N/ANALISIS%20DE%20DATOS/CENTRO%20DE%20CONTACTO/RESULTADO%20ENCUESTAS%20DE%20SATISFACCION%20ENERO%202022%20A%25"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0118316516547"/>
          <c:y val="2.6648791438203034E-2"/>
          <c:w val="0.87059881683483453"/>
          <c:h val="0.88762736863309444"/>
        </c:manualLayout>
      </c:layout>
      <c:barChart>
        <c:barDir val="bar"/>
        <c:grouping val="clustered"/>
        <c:varyColors val="0"/>
        <c:ser>
          <c:idx val="0"/>
          <c:order val="0"/>
          <c:tx>
            <c:strRef>
              <c:f>'[Encuesta  CENTRO DE ATENCIÒN DE LA FISCALIA CAF 2022(1-469) segundo semestre 2022.xlsx]Hoja2'!$AK$5</c:f>
              <c:strCache>
                <c:ptCount val="1"/>
                <c:pt idx="0">
                  <c:v>SEMESTRE 2</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  CENTRO DE ATENCIÒN DE LA FISCALIA CAF 2022(1-469) segundo semestre 2022.xlsx]Hoja2'!$AJ$6:$AJ$10</c:f>
              <c:strCache>
                <c:ptCount val="5"/>
                <c:pt idx="0">
                  <c:v>MUY MALO</c:v>
                </c:pt>
                <c:pt idx="1">
                  <c:v>MALO</c:v>
                </c:pt>
                <c:pt idx="2">
                  <c:v>REGULAR</c:v>
                </c:pt>
                <c:pt idx="3">
                  <c:v>BUENO</c:v>
                </c:pt>
                <c:pt idx="4">
                  <c:v>MUY BUENO</c:v>
                </c:pt>
              </c:strCache>
            </c:strRef>
          </c:cat>
          <c:val>
            <c:numRef>
              <c:f>'[Encuesta  CENTRO DE ATENCIÒN DE LA FISCALIA CAF 2022(1-469) segundo semestre 2022.xlsx]Hoja2'!$AK$6:$AK$10</c:f>
              <c:numCache>
                <c:formatCode>0.0%</c:formatCode>
                <c:ptCount val="5"/>
                <c:pt idx="0">
                  <c:v>0.151</c:v>
                </c:pt>
                <c:pt idx="1">
                  <c:v>4.7E-2</c:v>
                </c:pt>
                <c:pt idx="2">
                  <c:v>9.6000000000000002E-2</c:v>
                </c:pt>
                <c:pt idx="3">
                  <c:v>0.2</c:v>
                </c:pt>
                <c:pt idx="4">
                  <c:v>0.51</c:v>
                </c:pt>
              </c:numCache>
            </c:numRef>
          </c:val>
          <c:extLst>
            <c:ext xmlns:c16="http://schemas.microsoft.com/office/drawing/2014/chart" uri="{C3380CC4-5D6E-409C-BE32-E72D297353CC}">
              <c16:uniqueId val="{00000000-F79B-4338-8955-78CA6F86AD4C}"/>
            </c:ext>
          </c:extLst>
        </c:ser>
        <c:ser>
          <c:idx val="1"/>
          <c:order val="1"/>
          <c:tx>
            <c:strRef>
              <c:f>'[Encuesta  CENTRO DE ATENCIÒN DE LA FISCALIA CAF 2022(1-469) segundo semestre 2022.xlsx]Hoja2'!$AL$5</c:f>
              <c:strCache>
                <c:ptCount val="1"/>
                <c:pt idx="0">
                  <c:v>SEMESTRE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  CENTRO DE ATENCIÒN DE LA FISCALIA CAF 2022(1-469) segundo semestre 2022.xlsx]Hoja2'!$AJ$6:$AJ$10</c:f>
              <c:strCache>
                <c:ptCount val="5"/>
                <c:pt idx="0">
                  <c:v>MUY MALO</c:v>
                </c:pt>
                <c:pt idx="1">
                  <c:v>MALO</c:v>
                </c:pt>
                <c:pt idx="2">
                  <c:v>REGULAR</c:v>
                </c:pt>
                <c:pt idx="3">
                  <c:v>BUENO</c:v>
                </c:pt>
                <c:pt idx="4">
                  <c:v>MUY BUENO</c:v>
                </c:pt>
              </c:strCache>
            </c:strRef>
          </c:cat>
          <c:val>
            <c:numRef>
              <c:f>'[Encuesta  CENTRO DE ATENCIÒN DE LA FISCALIA CAF 2022(1-469) segundo semestre 2022.xlsx]Hoja2'!$AL$6:$AL$10</c:f>
              <c:numCache>
                <c:formatCode>0.0%</c:formatCode>
                <c:ptCount val="5"/>
                <c:pt idx="0">
                  <c:v>0.08</c:v>
                </c:pt>
                <c:pt idx="1">
                  <c:v>0.02</c:v>
                </c:pt>
                <c:pt idx="2">
                  <c:v>7.0000000000000007E-2</c:v>
                </c:pt>
                <c:pt idx="3">
                  <c:v>0.185</c:v>
                </c:pt>
                <c:pt idx="4">
                  <c:v>0.64500000000000002</c:v>
                </c:pt>
              </c:numCache>
            </c:numRef>
          </c:val>
          <c:extLst>
            <c:ext xmlns:c16="http://schemas.microsoft.com/office/drawing/2014/chart" uri="{C3380CC4-5D6E-409C-BE32-E72D297353CC}">
              <c16:uniqueId val="{00000001-F79B-4338-8955-78CA6F86AD4C}"/>
            </c:ext>
          </c:extLst>
        </c:ser>
        <c:dLbls>
          <c:dLblPos val="outEnd"/>
          <c:showLegendKey val="0"/>
          <c:showVal val="1"/>
          <c:showCatName val="0"/>
          <c:showSerName val="0"/>
          <c:showPercent val="0"/>
          <c:showBubbleSize val="0"/>
        </c:dLbls>
        <c:gapWidth val="182"/>
        <c:axId val="42526880"/>
        <c:axId val="42524800"/>
      </c:barChart>
      <c:catAx>
        <c:axId val="42526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42524800"/>
        <c:crosses val="autoZero"/>
        <c:auto val="1"/>
        <c:lblAlgn val="ctr"/>
        <c:lblOffset val="100"/>
        <c:noMultiLvlLbl val="0"/>
      </c:catAx>
      <c:valAx>
        <c:axId val="42524800"/>
        <c:scaling>
          <c:orientation val="minMax"/>
        </c:scaling>
        <c:delete val="1"/>
        <c:axPos val="b"/>
        <c:numFmt formatCode="0.0%" sourceLinked="1"/>
        <c:majorTickMark val="none"/>
        <c:minorTickMark val="none"/>
        <c:tickLblPos val="nextTo"/>
        <c:crossAx val="4252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050">
          <a:latin typeface="Century Gothic" panose="020B0502020202020204" pitchFamily="34" charset="0"/>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'[RESULTADO ENCUESTAS DE SATISFACCION ENERO 2022 A NOVIEMBRE 2022_.xls]Hoja1'!$N$6</c:f>
              <c:strCache>
                <c:ptCount val="1"/>
                <c:pt idx="0">
                  <c:v>SEMESTRE 1</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2022_.xls]Hoja1'!$M$7:$M$8</c:f>
              <c:strCache>
                <c:ptCount val="2"/>
                <c:pt idx="0">
                  <c:v>SI</c:v>
                </c:pt>
                <c:pt idx="1">
                  <c:v>NO</c:v>
                </c:pt>
              </c:strCache>
            </c:strRef>
          </c:cat>
          <c:val>
            <c:numRef>
              <c:f>'[RESULTADO ENCUESTAS DE SATISFACCION ENERO 2022 A NOVIEMBRE 2022_.xls]Hoja1'!$N$7:$N$8</c:f>
              <c:numCache>
                <c:formatCode>0%</c:formatCode>
                <c:ptCount val="2"/>
                <c:pt idx="0">
                  <c:v>0.92</c:v>
                </c:pt>
                <c:pt idx="1">
                  <c:v>0.08</c:v>
                </c:pt>
              </c:numCache>
            </c:numRef>
          </c:val>
          <c:extLst>
            <c:ext xmlns:c16="http://schemas.microsoft.com/office/drawing/2014/chart" uri="{C3380CC4-5D6E-409C-BE32-E72D297353CC}">
              <c16:uniqueId val="{00000000-133C-480C-9D04-5C4441071019}"/>
            </c:ext>
          </c:extLst>
        </c:ser>
        <c:ser>
          <c:idx val="1"/>
          <c:order val="1"/>
          <c:tx>
            <c:strRef>
              <c:f>'[RESULTADO ENCUESTAS DE SATISFACCION ENERO 2022 A NOVIEMBRE 2022_.xls]Hoja1'!$O$6</c:f>
              <c:strCache>
                <c:ptCount val="1"/>
                <c:pt idx="0">
                  <c:v>SEMESTRE 2</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2022_.xls]Hoja1'!$M$7:$M$8</c:f>
              <c:strCache>
                <c:ptCount val="2"/>
                <c:pt idx="0">
                  <c:v>SI</c:v>
                </c:pt>
                <c:pt idx="1">
                  <c:v>NO</c:v>
                </c:pt>
              </c:strCache>
            </c:strRef>
          </c:cat>
          <c:val>
            <c:numRef>
              <c:f>'[RESULTADO ENCUESTAS DE SATISFACCION ENERO 2022 A NOVIEMBRE 2022_.xls]Hoja1'!$O$7:$O$8</c:f>
              <c:numCache>
                <c:formatCode>0%</c:formatCode>
                <c:ptCount val="2"/>
                <c:pt idx="0">
                  <c:v>0.91100000000000003</c:v>
                </c:pt>
                <c:pt idx="1">
                  <c:v>8.8999999999999996E-2</c:v>
                </c:pt>
              </c:numCache>
            </c:numRef>
          </c:val>
          <c:extLst>
            <c:ext xmlns:c16="http://schemas.microsoft.com/office/drawing/2014/chart" uri="{C3380CC4-5D6E-409C-BE32-E72D297353CC}">
              <c16:uniqueId val="{00000001-133C-480C-9D04-5C4441071019}"/>
            </c:ext>
          </c:extLst>
        </c:ser>
        <c:dLbls>
          <c:dLblPos val="outEnd"/>
          <c:showLegendKey val="0"/>
          <c:showVal val="1"/>
          <c:showCatName val="0"/>
          <c:showSerName val="0"/>
          <c:showPercent val="0"/>
          <c:showBubbleSize val="0"/>
        </c:dLbls>
        <c:gapWidth val="219"/>
        <c:overlap val="-27"/>
        <c:axId val="738585920"/>
        <c:axId val="738584672"/>
      </c:barChart>
      <c:catAx>
        <c:axId val="73858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738584672"/>
        <c:crosses val="autoZero"/>
        <c:auto val="1"/>
        <c:lblAlgn val="ctr"/>
        <c:lblOffset val="100"/>
        <c:noMultiLvlLbl val="0"/>
      </c:catAx>
      <c:valAx>
        <c:axId val="738584672"/>
        <c:scaling>
          <c:orientation val="minMax"/>
        </c:scaling>
        <c:delete val="1"/>
        <c:axPos val="l"/>
        <c:numFmt formatCode="0%" sourceLinked="1"/>
        <c:majorTickMark val="none"/>
        <c:minorTickMark val="none"/>
        <c:tickLblPos val="nextTo"/>
        <c:crossAx val="73858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'[RESULTADO ENCUESTAS DE SATISFACCION ENERO 2022 A NOVIEMBRE 2022_.xls]Chat Detalle'!$Z$8</c:f>
              <c:strCache>
                <c:ptCount val="1"/>
                <c:pt idx="0">
                  <c:v>SEMESTRE 1</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2022_.xls]Chat Detalle'!$Y$9:$Y$13</c:f>
              <c:strCache>
                <c:ptCount val="5"/>
                <c:pt idx="0">
                  <c:v>MUY MALO</c:v>
                </c:pt>
                <c:pt idx="1">
                  <c:v>MALO</c:v>
                </c:pt>
                <c:pt idx="2">
                  <c:v>REGULAR</c:v>
                </c:pt>
                <c:pt idx="3">
                  <c:v>BUENO</c:v>
                </c:pt>
                <c:pt idx="4">
                  <c:v>EXCELENTE</c:v>
                </c:pt>
              </c:strCache>
            </c:strRef>
          </c:cat>
          <c:val>
            <c:numRef>
              <c:f>'[RESULTADO ENCUESTAS DE SATISFACCION ENERO 2022 A NOVIEMBRE 2022_.xls]Chat Detalle'!$Z$9:$Z$13</c:f>
              <c:numCache>
                <c:formatCode>0%</c:formatCode>
                <c:ptCount val="5"/>
                <c:pt idx="0">
                  <c:v>0.36</c:v>
                </c:pt>
                <c:pt idx="1">
                  <c:v>0.04</c:v>
                </c:pt>
                <c:pt idx="2">
                  <c:v>0.08</c:v>
                </c:pt>
                <c:pt idx="3">
                  <c:v>0.12</c:v>
                </c:pt>
                <c:pt idx="4">
                  <c:v>0.4</c:v>
                </c:pt>
              </c:numCache>
            </c:numRef>
          </c:val>
          <c:extLst>
            <c:ext xmlns:c16="http://schemas.microsoft.com/office/drawing/2014/chart" uri="{C3380CC4-5D6E-409C-BE32-E72D297353CC}">
              <c16:uniqueId val="{00000000-2A99-4B8A-93C4-C50EAAAEB63F}"/>
            </c:ext>
          </c:extLst>
        </c:ser>
        <c:ser>
          <c:idx val="1"/>
          <c:order val="1"/>
          <c:tx>
            <c:strRef>
              <c:f>'[RESULTADO ENCUESTAS DE SATISFACCION ENERO 2022 A NOVIEMBRE 2022_.xls]Chat Detalle'!$AA$8</c:f>
              <c:strCache>
                <c:ptCount val="1"/>
                <c:pt idx="0">
                  <c:v>SEMESTRE 2</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2022_.xls]Chat Detalle'!$Y$9:$Y$13</c:f>
              <c:strCache>
                <c:ptCount val="5"/>
                <c:pt idx="0">
                  <c:v>MUY MALO</c:v>
                </c:pt>
                <c:pt idx="1">
                  <c:v>MALO</c:v>
                </c:pt>
                <c:pt idx="2">
                  <c:v>REGULAR</c:v>
                </c:pt>
                <c:pt idx="3">
                  <c:v>BUENO</c:v>
                </c:pt>
                <c:pt idx="4">
                  <c:v>EXCELENTE</c:v>
                </c:pt>
              </c:strCache>
            </c:strRef>
          </c:cat>
          <c:val>
            <c:numRef>
              <c:f>'[RESULTADO ENCUESTAS DE SATISFACCION ENERO 2022 A NOVIEMBRE 2022_.xls]Chat Detalle'!$AA$9:$AA$13</c:f>
              <c:numCache>
                <c:formatCode>0.0%</c:formatCode>
                <c:ptCount val="5"/>
                <c:pt idx="0">
                  <c:v>0.29499999999999998</c:v>
                </c:pt>
                <c:pt idx="1">
                  <c:v>4.1000000000000002E-2</c:v>
                </c:pt>
                <c:pt idx="2" formatCode="0%">
                  <c:v>7.0000000000000007E-2</c:v>
                </c:pt>
                <c:pt idx="3">
                  <c:v>0.13400000000000001</c:v>
                </c:pt>
                <c:pt idx="4">
                  <c:v>0.45900000000000002</c:v>
                </c:pt>
              </c:numCache>
            </c:numRef>
          </c:val>
          <c:extLst>
            <c:ext xmlns:c16="http://schemas.microsoft.com/office/drawing/2014/chart" uri="{C3380CC4-5D6E-409C-BE32-E72D297353CC}">
              <c16:uniqueId val="{00000001-2A99-4B8A-93C4-C50EAAAEB63F}"/>
            </c:ext>
          </c:extLst>
        </c:ser>
        <c:dLbls>
          <c:dLblPos val="outEnd"/>
          <c:showLegendKey val="0"/>
          <c:showVal val="1"/>
          <c:showCatName val="0"/>
          <c:showSerName val="0"/>
          <c:showPercent val="0"/>
          <c:showBubbleSize val="0"/>
        </c:dLbls>
        <c:gapWidth val="219"/>
        <c:overlap val="-27"/>
        <c:axId val="1892530256"/>
        <c:axId val="1892527344"/>
      </c:barChart>
      <c:catAx>
        <c:axId val="189253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892527344"/>
        <c:crosses val="autoZero"/>
        <c:auto val="1"/>
        <c:lblAlgn val="ctr"/>
        <c:lblOffset val="100"/>
        <c:noMultiLvlLbl val="0"/>
      </c:catAx>
      <c:valAx>
        <c:axId val="1892527344"/>
        <c:scaling>
          <c:orientation val="minMax"/>
        </c:scaling>
        <c:delete val="1"/>
        <c:axPos val="l"/>
        <c:numFmt formatCode="0%" sourceLinked="1"/>
        <c:majorTickMark val="none"/>
        <c:minorTickMark val="none"/>
        <c:tickLblPos val="nextTo"/>
        <c:crossAx val="189253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100">
          <a:latin typeface="Century Gothic" panose="020B0502020202020204" pitchFamily="34" charset="0"/>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'[RESULTADO ENCUESTAS DE SATISFACCION ENERO 2022 A NOVIEMBRE 2022_.xls]Chat Detalle'!$Y$26</c:f>
              <c:strCache>
                <c:ptCount val="1"/>
                <c:pt idx="0">
                  <c:v>SEMESTRE 1</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2022_.xls]Chat Detalle'!$X$27:$X$28</c:f>
              <c:strCache>
                <c:ptCount val="2"/>
                <c:pt idx="0">
                  <c:v>NO</c:v>
                </c:pt>
                <c:pt idx="1">
                  <c:v>SI</c:v>
                </c:pt>
              </c:strCache>
            </c:strRef>
          </c:cat>
          <c:val>
            <c:numRef>
              <c:f>'[RESULTADO ENCUESTAS DE SATISFACCION ENERO 2022 A NOVIEMBRE 2022_.xls]Chat Detalle'!$Y$27:$Y$28</c:f>
              <c:numCache>
                <c:formatCode>0%</c:formatCode>
                <c:ptCount val="2"/>
                <c:pt idx="0">
                  <c:v>0.46</c:v>
                </c:pt>
                <c:pt idx="1">
                  <c:v>0.54</c:v>
                </c:pt>
              </c:numCache>
            </c:numRef>
          </c:val>
          <c:extLst>
            <c:ext xmlns:c16="http://schemas.microsoft.com/office/drawing/2014/chart" uri="{C3380CC4-5D6E-409C-BE32-E72D297353CC}">
              <c16:uniqueId val="{00000000-EB9E-4844-88FD-AF13C996D892}"/>
            </c:ext>
          </c:extLst>
        </c:ser>
        <c:ser>
          <c:idx val="1"/>
          <c:order val="1"/>
          <c:tx>
            <c:strRef>
              <c:f>'[RESULTADO ENCUESTAS DE SATISFACCION ENERO 2022 A NOVIEMBRE 2022_.xls]Chat Detalle'!$Z$26</c:f>
              <c:strCache>
                <c:ptCount val="1"/>
                <c:pt idx="0">
                  <c:v>SEMESTRE 2</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2022_.xls]Chat Detalle'!$X$27:$X$28</c:f>
              <c:strCache>
                <c:ptCount val="2"/>
                <c:pt idx="0">
                  <c:v>NO</c:v>
                </c:pt>
                <c:pt idx="1">
                  <c:v>SI</c:v>
                </c:pt>
              </c:strCache>
            </c:strRef>
          </c:cat>
          <c:val>
            <c:numRef>
              <c:f>'[RESULTADO ENCUESTAS DE SATISFACCION ENERO 2022 A NOVIEMBRE 2022_.xls]Chat Detalle'!$Z$27:$Z$28</c:f>
              <c:numCache>
                <c:formatCode>0%</c:formatCode>
                <c:ptCount val="2"/>
                <c:pt idx="0">
                  <c:v>0.39</c:v>
                </c:pt>
                <c:pt idx="1">
                  <c:v>0.61</c:v>
                </c:pt>
              </c:numCache>
            </c:numRef>
          </c:val>
          <c:extLst>
            <c:ext xmlns:c16="http://schemas.microsoft.com/office/drawing/2014/chart" uri="{C3380CC4-5D6E-409C-BE32-E72D297353CC}">
              <c16:uniqueId val="{00000001-EB9E-4844-88FD-AF13C996D892}"/>
            </c:ext>
          </c:extLst>
        </c:ser>
        <c:dLbls>
          <c:dLblPos val="outEnd"/>
          <c:showLegendKey val="0"/>
          <c:showVal val="1"/>
          <c:showCatName val="0"/>
          <c:showSerName val="0"/>
          <c:showPercent val="0"/>
          <c:showBubbleSize val="0"/>
        </c:dLbls>
        <c:gapWidth val="219"/>
        <c:overlap val="-27"/>
        <c:axId val="750296688"/>
        <c:axId val="750297936"/>
      </c:barChart>
      <c:catAx>
        <c:axId val="75029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750297936"/>
        <c:crosses val="autoZero"/>
        <c:auto val="1"/>
        <c:lblAlgn val="ctr"/>
        <c:lblOffset val="100"/>
        <c:noMultiLvlLbl val="0"/>
      </c:catAx>
      <c:valAx>
        <c:axId val="750297936"/>
        <c:scaling>
          <c:orientation val="minMax"/>
        </c:scaling>
        <c:delete val="1"/>
        <c:axPos val="l"/>
        <c:numFmt formatCode="0%" sourceLinked="1"/>
        <c:majorTickMark val="none"/>
        <c:minorTickMark val="none"/>
        <c:tickLblPos val="nextTo"/>
        <c:crossAx val="750296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'[RESULTADO ENCUESTAS DE SATISFACCION ENERO 2022 A NOVIEMBRE 2022_.xls]Detalle Click to Call'!$Z$6</c:f>
              <c:strCache>
                <c:ptCount val="1"/>
                <c:pt idx="0">
                  <c:v>SEMESTRE 2</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2022_.xls]Detalle Click to Call'!$Y$7:$Y$11</c:f>
              <c:strCache>
                <c:ptCount val="5"/>
                <c:pt idx="0">
                  <c:v>Muy Malo</c:v>
                </c:pt>
                <c:pt idx="1">
                  <c:v>Malo</c:v>
                </c:pt>
                <c:pt idx="2">
                  <c:v>Regular</c:v>
                </c:pt>
                <c:pt idx="3">
                  <c:v>Bueno</c:v>
                </c:pt>
                <c:pt idx="4">
                  <c:v>Excelente</c:v>
                </c:pt>
              </c:strCache>
            </c:strRef>
          </c:cat>
          <c:val>
            <c:numRef>
              <c:f>'[RESULTADO ENCUESTAS DE SATISFACCION ENERO 2022 A NOVIEMBRE 2022_.xls]Detalle Click to Call'!$Z$7:$Z$11</c:f>
              <c:numCache>
                <c:formatCode>0.0%</c:formatCode>
                <c:ptCount val="5"/>
                <c:pt idx="0">
                  <c:v>0.17199999999999999</c:v>
                </c:pt>
                <c:pt idx="1">
                  <c:v>9.5000000000000001E-2</c:v>
                </c:pt>
                <c:pt idx="2">
                  <c:v>7.8E-2</c:v>
                </c:pt>
                <c:pt idx="3">
                  <c:v>0.192</c:v>
                </c:pt>
                <c:pt idx="4">
                  <c:v>0.46300000000000002</c:v>
                </c:pt>
              </c:numCache>
            </c:numRef>
          </c:val>
          <c:extLst>
            <c:ext xmlns:c16="http://schemas.microsoft.com/office/drawing/2014/chart" uri="{C3380CC4-5D6E-409C-BE32-E72D297353CC}">
              <c16:uniqueId val="{00000000-8911-43C7-8F50-33681A459050}"/>
            </c:ext>
          </c:extLst>
        </c:ser>
        <c:ser>
          <c:idx val="1"/>
          <c:order val="1"/>
          <c:tx>
            <c:strRef>
              <c:f>'[RESULTADO ENCUESTAS DE SATISFACCION ENERO 2022 A NOVIEMBRE 2022_.xls]Detalle Click to Call'!$AA$6</c:f>
              <c:strCache>
                <c:ptCount val="1"/>
                <c:pt idx="0">
                  <c:v>SEMESTRE 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2022_.xls]Detalle Click to Call'!$Y$7:$Y$11</c:f>
              <c:strCache>
                <c:ptCount val="5"/>
                <c:pt idx="0">
                  <c:v>Muy Malo</c:v>
                </c:pt>
                <c:pt idx="1">
                  <c:v>Malo</c:v>
                </c:pt>
                <c:pt idx="2">
                  <c:v>Regular</c:v>
                </c:pt>
                <c:pt idx="3">
                  <c:v>Bueno</c:v>
                </c:pt>
                <c:pt idx="4">
                  <c:v>Excelente</c:v>
                </c:pt>
              </c:strCache>
            </c:strRef>
          </c:cat>
          <c:val>
            <c:numRef>
              <c:f>'[RESULTADO ENCUESTAS DE SATISFACCION ENERO 2022 A NOVIEMBRE 2022_.xls]Detalle Click to Call'!$AA$7:$AA$11</c:f>
              <c:numCache>
                <c:formatCode>0.0%</c:formatCode>
                <c:ptCount val="5"/>
                <c:pt idx="0">
                  <c:v>0.26700000000000002</c:v>
                </c:pt>
                <c:pt idx="1">
                  <c:v>0.113</c:v>
                </c:pt>
                <c:pt idx="2" formatCode="0%">
                  <c:v>7.0000000000000007E-2</c:v>
                </c:pt>
                <c:pt idx="3" formatCode="0%">
                  <c:v>0.14000000000000001</c:v>
                </c:pt>
                <c:pt idx="4" formatCode="0%">
                  <c:v>0.41</c:v>
                </c:pt>
              </c:numCache>
            </c:numRef>
          </c:val>
          <c:extLst>
            <c:ext xmlns:c16="http://schemas.microsoft.com/office/drawing/2014/chart" uri="{C3380CC4-5D6E-409C-BE32-E72D297353CC}">
              <c16:uniqueId val="{00000001-8911-43C7-8F50-33681A459050}"/>
            </c:ext>
          </c:extLst>
        </c:ser>
        <c:dLbls>
          <c:dLblPos val="outEnd"/>
          <c:showLegendKey val="0"/>
          <c:showVal val="1"/>
          <c:showCatName val="0"/>
          <c:showSerName val="0"/>
          <c:showPercent val="0"/>
          <c:showBubbleSize val="0"/>
        </c:dLbls>
        <c:gapWidth val="182"/>
        <c:axId val="982252320"/>
        <c:axId val="982253568"/>
      </c:barChart>
      <c:catAx>
        <c:axId val="982252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982253568"/>
        <c:crosses val="autoZero"/>
        <c:auto val="1"/>
        <c:lblAlgn val="ctr"/>
        <c:lblOffset val="100"/>
        <c:noMultiLvlLbl val="0"/>
      </c:catAx>
      <c:valAx>
        <c:axId val="982253568"/>
        <c:scaling>
          <c:orientation val="minMax"/>
        </c:scaling>
        <c:delete val="1"/>
        <c:axPos val="b"/>
        <c:numFmt formatCode="0.0%" sourceLinked="1"/>
        <c:majorTickMark val="none"/>
        <c:minorTickMark val="none"/>
        <c:tickLblPos val="nextTo"/>
        <c:crossAx val="98225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100">
          <a:latin typeface="Century Gothic" panose="020B0502020202020204" pitchFamily="34" charset="0"/>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NO</c:v>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SEMESTRE 1</c:v>
              </c:pt>
              <c:pt idx="1">
                <c:v>SEMESTRE 2</c:v>
              </c:pt>
            </c:strLit>
          </c:cat>
          <c:val>
            <c:numLit>
              <c:formatCode>0%</c:formatCode>
              <c:ptCount val="2"/>
              <c:pt idx="0">
                <c:v>0.46</c:v>
              </c:pt>
              <c:pt idx="1">
                <c:v>0.36</c:v>
              </c:pt>
            </c:numLit>
          </c:val>
          <c:extLst>
            <c:ext xmlns:c16="http://schemas.microsoft.com/office/drawing/2014/chart" uri="{C3380CC4-5D6E-409C-BE32-E72D297353CC}">
              <c16:uniqueId val="{00000000-B9C4-45AD-AA3C-0B176C2812CF}"/>
            </c:ext>
          </c:extLst>
        </c:ser>
        <c:ser>
          <c:idx val="1"/>
          <c:order val="1"/>
          <c:tx>
            <c:v>SI</c:v>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SEMESTRE 1</c:v>
              </c:pt>
              <c:pt idx="1">
                <c:v>SEMESTRE 2</c:v>
              </c:pt>
            </c:strLit>
          </c:cat>
          <c:val>
            <c:numLit>
              <c:formatCode>0%</c:formatCode>
              <c:ptCount val="2"/>
              <c:pt idx="0">
                <c:v>0.54</c:v>
              </c:pt>
              <c:pt idx="1">
                <c:v>0.64</c:v>
              </c:pt>
            </c:numLit>
          </c:val>
          <c:extLst>
            <c:ext xmlns:c16="http://schemas.microsoft.com/office/drawing/2014/chart" uri="{C3380CC4-5D6E-409C-BE32-E72D297353CC}">
              <c16:uniqueId val="{00000001-B9C4-45AD-AA3C-0B176C2812CF}"/>
            </c:ext>
          </c:extLst>
        </c:ser>
        <c:dLbls>
          <c:dLblPos val="outEnd"/>
          <c:showLegendKey val="0"/>
          <c:showVal val="1"/>
          <c:showCatName val="0"/>
          <c:showSerName val="0"/>
          <c:showPercent val="0"/>
          <c:showBubbleSize val="0"/>
        </c:dLbls>
        <c:gapWidth val="219"/>
        <c:overlap val="-27"/>
        <c:axId val="786180672"/>
        <c:axId val="786182336"/>
      </c:barChart>
      <c:catAx>
        <c:axId val="78618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786182336"/>
        <c:crosses val="autoZero"/>
        <c:auto val="1"/>
        <c:lblAlgn val="ctr"/>
        <c:lblOffset val="100"/>
        <c:noMultiLvlLbl val="0"/>
      </c:catAx>
      <c:valAx>
        <c:axId val="786182336"/>
        <c:scaling>
          <c:orientation val="minMax"/>
        </c:scaling>
        <c:delete val="1"/>
        <c:axPos val="l"/>
        <c:numFmt formatCode="0%" sourceLinked="1"/>
        <c:majorTickMark val="none"/>
        <c:minorTickMark val="none"/>
        <c:tickLblPos val="nextTo"/>
        <c:crossAx val="786180672"/>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'[RESULTADO ENCUESTAS DE SATISFACCION ENERO 2022 A NOVIEMBRE 2022_.xls]Detalle Click to Call'!$X$35</c:f>
              <c:strCache>
                <c:ptCount val="1"/>
                <c:pt idx="0">
                  <c:v>NO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2022_.xls]Detalle Click to Call'!$Y$34:$Z$34</c:f>
              <c:strCache>
                <c:ptCount val="2"/>
                <c:pt idx="0">
                  <c:v>SEMESTRE 1</c:v>
                </c:pt>
                <c:pt idx="1">
                  <c:v>SEMESTRE 2</c:v>
                </c:pt>
              </c:strCache>
            </c:strRef>
          </c:cat>
          <c:val>
            <c:numRef>
              <c:f>'[RESULTADO ENCUESTAS DE SATISFACCION ENERO 2022 A NOVIEMBRE 2022_.xls]Detalle Click to Call'!$Y$35:$Z$35</c:f>
              <c:numCache>
                <c:formatCode>0.0%</c:formatCode>
                <c:ptCount val="2"/>
                <c:pt idx="0" formatCode="0%">
                  <c:v>0.47</c:v>
                </c:pt>
                <c:pt idx="1">
                  <c:v>0.33500000000000002</c:v>
                </c:pt>
              </c:numCache>
            </c:numRef>
          </c:val>
          <c:extLst>
            <c:ext xmlns:c16="http://schemas.microsoft.com/office/drawing/2014/chart" uri="{C3380CC4-5D6E-409C-BE32-E72D297353CC}">
              <c16:uniqueId val="{00000000-63BF-4A75-B368-591677B3BBC3}"/>
            </c:ext>
          </c:extLst>
        </c:ser>
        <c:ser>
          <c:idx val="1"/>
          <c:order val="1"/>
          <c:tx>
            <c:strRef>
              <c:f>'[RESULTADO ENCUESTAS DE SATISFACCION ENERO 2022 A NOVIEMBRE 2022_.xls]Detalle Click to Call'!$X$36</c:f>
              <c:strCache>
                <c:ptCount val="1"/>
                <c:pt idx="0">
                  <c:v>SI</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2022_.xls]Detalle Click to Call'!$Y$34:$Z$34</c:f>
              <c:strCache>
                <c:ptCount val="2"/>
                <c:pt idx="0">
                  <c:v>SEMESTRE 1</c:v>
                </c:pt>
                <c:pt idx="1">
                  <c:v>SEMESTRE 2</c:v>
                </c:pt>
              </c:strCache>
            </c:strRef>
          </c:cat>
          <c:val>
            <c:numRef>
              <c:f>'[RESULTADO ENCUESTAS DE SATISFACCION ENERO 2022 A NOVIEMBRE 2022_.xls]Detalle Click to Call'!$Y$36:$Z$36</c:f>
              <c:numCache>
                <c:formatCode>0.0%</c:formatCode>
                <c:ptCount val="2"/>
                <c:pt idx="0" formatCode="0%">
                  <c:v>0.53</c:v>
                </c:pt>
                <c:pt idx="1">
                  <c:v>0.66500000000000004</c:v>
                </c:pt>
              </c:numCache>
            </c:numRef>
          </c:val>
          <c:extLst>
            <c:ext xmlns:c16="http://schemas.microsoft.com/office/drawing/2014/chart" uri="{C3380CC4-5D6E-409C-BE32-E72D297353CC}">
              <c16:uniqueId val="{00000001-63BF-4A75-B368-591677B3BBC3}"/>
            </c:ext>
          </c:extLst>
        </c:ser>
        <c:dLbls>
          <c:dLblPos val="outEnd"/>
          <c:showLegendKey val="0"/>
          <c:showVal val="1"/>
          <c:showCatName val="0"/>
          <c:showSerName val="0"/>
          <c:showPercent val="0"/>
          <c:showBubbleSize val="0"/>
        </c:dLbls>
        <c:gapWidth val="219"/>
        <c:overlap val="-27"/>
        <c:axId val="972626112"/>
        <c:axId val="972629856"/>
      </c:barChart>
      <c:catAx>
        <c:axId val="97262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972629856"/>
        <c:crosses val="autoZero"/>
        <c:auto val="1"/>
        <c:lblAlgn val="ctr"/>
        <c:lblOffset val="100"/>
        <c:noMultiLvlLbl val="0"/>
      </c:catAx>
      <c:valAx>
        <c:axId val="972629856"/>
        <c:scaling>
          <c:orientation val="minMax"/>
        </c:scaling>
        <c:delete val="1"/>
        <c:axPos val="l"/>
        <c:numFmt formatCode="0%" sourceLinked="1"/>
        <c:majorTickMark val="none"/>
        <c:minorTickMark val="none"/>
        <c:tickLblPos val="nextTo"/>
        <c:crossAx val="972626112"/>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Century Gothic" panose="020B0502020202020204" pitchFamily="34" charset="0"/>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40693333614767"/>
          <c:y val="0.10928781831807506"/>
          <c:w val="0.86359306666385238"/>
          <c:h val="0.888398280578234"/>
        </c:manualLayout>
      </c:layout>
      <c:barChart>
        <c:barDir val="bar"/>
        <c:grouping val="clustered"/>
        <c:varyColors val="0"/>
        <c:ser>
          <c:idx val="0"/>
          <c:order val="0"/>
          <c:tx>
            <c:strRef>
              <c:f>'1. CÓMO CALIF. DENUNCIA VIRTUAL'!$S$8</c:f>
              <c:strCache>
                <c:ptCount val="1"/>
                <c:pt idx="0">
                  <c:v>SEMESTRE 2</c:v>
                </c:pt>
              </c:strCache>
            </c:strRef>
          </c:tx>
          <c:spPr>
            <a:solidFill>
              <a:srgbClr val="1B10F8"/>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CÓMO CALIF. DENUNCIA VIRTUAL'!$R$9:$R$13</c:f>
              <c:strCache>
                <c:ptCount val="5"/>
                <c:pt idx="0">
                  <c:v>MUY MALO</c:v>
                </c:pt>
                <c:pt idx="1">
                  <c:v>MALO</c:v>
                </c:pt>
                <c:pt idx="2">
                  <c:v>REGULAR</c:v>
                </c:pt>
                <c:pt idx="3">
                  <c:v>BUENO</c:v>
                </c:pt>
                <c:pt idx="4">
                  <c:v>MUY BUENO</c:v>
                </c:pt>
              </c:strCache>
            </c:strRef>
          </c:cat>
          <c:val>
            <c:numRef>
              <c:f>'1. CÓMO CALIF. DENUNCIA VIRTUAL'!$S$9:$S$13</c:f>
              <c:numCache>
                <c:formatCode>0%</c:formatCode>
                <c:ptCount val="5"/>
                <c:pt idx="0">
                  <c:v>0.01</c:v>
                </c:pt>
                <c:pt idx="1">
                  <c:v>0.01</c:v>
                </c:pt>
                <c:pt idx="2">
                  <c:v>0.06</c:v>
                </c:pt>
                <c:pt idx="3">
                  <c:v>0.38</c:v>
                </c:pt>
                <c:pt idx="4">
                  <c:v>0.54</c:v>
                </c:pt>
              </c:numCache>
            </c:numRef>
          </c:val>
          <c:extLst>
            <c:ext xmlns:c16="http://schemas.microsoft.com/office/drawing/2014/chart" uri="{C3380CC4-5D6E-409C-BE32-E72D297353CC}">
              <c16:uniqueId val="{00000000-E319-4FD7-8F37-E95877B6D872}"/>
            </c:ext>
          </c:extLst>
        </c:ser>
        <c:ser>
          <c:idx val="1"/>
          <c:order val="1"/>
          <c:tx>
            <c:strRef>
              <c:f>'1. CÓMO CALIF. DENUNCIA VIRTUAL'!$T$8</c:f>
              <c:strCache>
                <c:ptCount val="1"/>
                <c:pt idx="0">
                  <c:v>SEMESTRE 1</c:v>
                </c:pt>
              </c:strCache>
            </c:strRef>
          </c:tx>
          <c:spPr>
            <a:solidFill>
              <a:srgbClr val="DEE8FE"/>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CÓMO CALIF. DENUNCIA VIRTUAL'!$R$9:$R$13</c:f>
              <c:strCache>
                <c:ptCount val="5"/>
                <c:pt idx="0">
                  <c:v>MUY MALO</c:v>
                </c:pt>
                <c:pt idx="1">
                  <c:v>MALO</c:v>
                </c:pt>
                <c:pt idx="2">
                  <c:v>REGULAR</c:v>
                </c:pt>
                <c:pt idx="3">
                  <c:v>BUENO</c:v>
                </c:pt>
                <c:pt idx="4">
                  <c:v>MUY BUENO</c:v>
                </c:pt>
              </c:strCache>
            </c:strRef>
          </c:cat>
          <c:val>
            <c:numRef>
              <c:f>'1. CÓMO CALIF. DENUNCIA VIRTUAL'!$T$9:$T$13</c:f>
              <c:numCache>
                <c:formatCode>0%</c:formatCode>
                <c:ptCount val="5"/>
                <c:pt idx="0">
                  <c:v>0.01</c:v>
                </c:pt>
                <c:pt idx="1">
                  <c:v>0</c:v>
                </c:pt>
                <c:pt idx="2">
                  <c:v>0.06</c:v>
                </c:pt>
                <c:pt idx="3">
                  <c:v>0.38</c:v>
                </c:pt>
                <c:pt idx="4">
                  <c:v>0.55000000000000004</c:v>
                </c:pt>
              </c:numCache>
            </c:numRef>
          </c:val>
          <c:extLst>
            <c:ext xmlns:c16="http://schemas.microsoft.com/office/drawing/2014/chart" uri="{C3380CC4-5D6E-409C-BE32-E72D297353CC}">
              <c16:uniqueId val="{00000001-E319-4FD7-8F37-E95877B6D872}"/>
            </c:ext>
          </c:extLst>
        </c:ser>
        <c:dLbls>
          <c:dLblPos val="outEnd"/>
          <c:showLegendKey val="0"/>
          <c:showVal val="1"/>
          <c:showCatName val="0"/>
          <c:showSerName val="0"/>
          <c:showPercent val="0"/>
          <c:showBubbleSize val="0"/>
        </c:dLbls>
        <c:gapWidth val="182"/>
        <c:axId val="463857200"/>
        <c:axId val="463855120"/>
      </c:barChart>
      <c:catAx>
        <c:axId val="463857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463855120"/>
        <c:crosses val="autoZero"/>
        <c:auto val="1"/>
        <c:lblAlgn val="ctr"/>
        <c:lblOffset val="100"/>
        <c:noMultiLvlLbl val="0"/>
      </c:catAx>
      <c:valAx>
        <c:axId val="463855120"/>
        <c:scaling>
          <c:orientation val="minMax"/>
        </c:scaling>
        <c:delete val="1"/>
        <c:axPos val="b"/>
        <c:numFmt formatCode="0%" sourceLinked="1"/>
        <c:majorTickMark val="none"/>
        <c:minorTickMark val="none"/>
        <c:tickLblPos val="nextTo"/>
        <c:crossAx val="463857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100">
          <a:latin typeface="Century Gothic" panose="020B0502020202020204" pitchFamily="34" charset="0"/>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QUÉ TAN DIFÍCIL FUE HACER D.'!$AA$7</c:f>
              <c:strCache>
                <c:ptCount val="1"/>
                <c:pt idx="0">
                  <c:v>SEMESTRE 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QUÉ TAN DIFÍCIL FUE HACER D.'!$Z$8:$Z$12</c:f>
              <c:strCache>
                <c:ptCount val="5"/>
                <c:pt idx="0">
                  <c:v>Muy Fácil</c:v>
                </c:pt>
                <c:pt idx="1">
                  <c:v>Fácil</c:v>
                </c:pt>
                <c:pt idx="2">
                  <c:v>Regular</c:v>
                </c:pt>
                <c:pt idx="3">
                  <c:v>Difícil</c:v>
                </c:pt>
                <c:pt idx="4">
                  <c:v>Muy Difícil</c:v>
                </c:pt>
              </c:strCache>
            </c:strRef>
          </c:cat>
          <c:val>
            <c:numRef>
              <c:f>'2. QUÉ TAN DIFÍCIL FUE HACER D.'!$AA$8:$AA$12</c:f>
              <c:numCache>
                <c:formatCode>0%</c:formatCode>
                <c:ptCount val="5"/>
                <c:pt idx="0">
                  <c:v>0.38</c:v>
                </c:pt>
                <c:pt idx="1">
                  <c:v>0.39</c:v>
                </c:pt>
                <c:pt idx="2">
                  <c:v>0.19</c:v>
                </c:pt>
                <c:pt idx="3">
                  <c:v>0.03</c:v>
                </c:pt>
                <c:pt idx="4">
                  <c:v>0.01</c:v>
                </c:pt>
              </c:numCache>
            </c:numRef>
          </c:val>
          <c:extLst>
            <c:ext xmlns:c16="http://schemas.microsoft.com/office/drawing/2014/chart" uri="{C3380CC4-5D6E-409C-BE32-E72D297353CC}">
              <c16:uniqueId val="{00000000-623F-4453-AA9B-CF298C3AAB9E}"/>
            </c:ext>
          </c:extLst>
        </c:ser>
        <c:ser>
          <c:idx val="1"/>
          <c:order val="1"/>
          <c:tx>
            <c:strRef>
              <c:f>'2. QUÉ TAN DIFÍCIL FUE HACER D.'!$AB$7</c:f>
              <c:strCache>
                <c:ptCount val="1"/>
                <c:pt idx="0">
                  <c:v>SEMESTRE 2</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QUÉ TAN DIFÍCIL FUE HACER D.'!$Z$8:$Z$12</c:f>
              <c:strCache>
                <c:ptCount val="5"/>
                <c:pt idx="0">
                  <c:v>Muy Fácil</c:v>
                </c:pt>
                <c:pt idx="1">
                  <c:v>Fácil</c:v>
                </c:pt>
                <c:pt idx="2">
                  <c:v>Regular</c:v>
                </c:pt>
                <c:pt idx="3">
                  <c:v>Difícil</c:v>
                </c:pt>
                <c:pt idx="4">
                  <c:v>Muy Difícil</c:v>
                </c:pt>
              </c:strCache>
            </c:strRef>
          </c:cat>
          <c:val>
            <c:numRef>
              <c:f>'2. QUÉ TAN DIFÍCIL FUE HACER D.'!$AB$8:$AB$12</c:f>
              <c:numCache>
                <c:formatCode>0.0%</c:formatCode>
                <c:ptCount val="5"/>
                <c:pt idx="0">
                  <c:v>0.377</c:v>
                </c:pt>
                <c:pt idx="1">
                  <c:v>0.39300000000000002</c:v>
                </c:pt>
                <c:pt idx="2">
                  <c:v>0.18</c:v>
                </c:pt>
                <c:pt idx="3">
                  <c:v>3.6999999999999998E-2</c:v>
                </c:pt>
                <c:pt idx="4">
                  <c:v>1.2999999999999999E-2</c:v>
                </c:pt>
              </c:numCache>
            </c:numRef>
          </c:val>
          <c:extLst>
            <c:ext xmlns:c16="http://schemas.microsoft.com/office/drawing/2014/chart" uri="{C3380CC4-5D6E-409C-BE32-E72D297353CC}">
              <c16:uniqueId val="{00000001-623F-4453-AA9B-CF298C3AAB9E}"/>
            </c:ext>
          </c:extLst>
        </c:ser>
        <c:dLbls>
          <c:dLblPos val="outEnd"/>
          <c:showLegendKey val="0"/>
          <c:showVal val="1"/>
          <c:showCatName val="0"/>
          <c:showSerName val="0"/>
          <c:showPercent val="0"/>
          <c:showBubbleSize val="0"/>
        </c:dLbls>
        <c:gapWidth val="219"/>
        <c:overlap val="-27"/>
        <c:axId val="897710304"/>
        <c:axId val="897706560"/>
      </c:barChart>
      <c:catAx>
        <c:axId val="89771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897706560"/>
        <c:crosses val="autoZero"/>
        <c:auto val="1"/>
        <c:lblAlgn val="ctr"/>
        <c:lblOffset val="100"/>
        <c:noMultiLvlLbl val="0"/>
      </c:catAx>
      <c:valAx>
        <c:axId val="897706560"/>
        <c:scaling>
          <c:orientation val="minMax"/>
        </c:scaling>
        <c:delete val="1"/>
        <c:axPos val="l"/>
        <c:numFmt formatCode="0%" sourceLinked="1"/>
        <c:majorTickMark val="none"/>
        <c:minorTickMark val="none"/>
        <c:tickLblPos val="nextTo"/>
        <c:crossAx val="89771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050">
          <a:latin typeface="Century Gothic" panose="020B0502020202020204" pitchFamily="34" charset="0"/>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 PRINCIPAL MOTIVACIÓN'!$W$4</c:f>
              <c:strCache>
                <c:ptCount val="1"/>
                <c:pt idx="0">
                  <c:v>SEMESTRE 1</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PRINCIPAL MOTIVACIÓN'!$V$5:$V$9</c:f>
              <c:strCache>
                <c:ptCount val="5"/>
                <c:pt idx="0">
                  <c:v>Flexibilidad en el manejo de mi tiempo</c:v>
                </c:pt>
                <c:pt idx="1">
                  <c:v>Me ofrecieron esta alternativa en el punto de atención</c:v>
                </c:pt>
                <c:pt idx="2">
                  <c:v>Evitar desplazamientos hasta un punto de atención</c:v>
                </c:pt>
                <c:pt idx="3">
                  <c:v>Se me facilita el uso de la tecnología</c:v>
                </c:pt>
                <c:pt idx="4">
                  <c:v>Privacidad de la información</c:v>
                </c:pt>
              </c:strCache>
            </c:strRef>
          </c:cat>
          <c:val>
            <c:numRef>
              <c:f>'3. PRINCIPAL MOTIVACIÓN'!$W$5:$W$9</c:f>
              <c:numCache>
                <c:formatCode>0.0%</c:formatCode>
                <c:ptCount val="5"/>
                <c:pt idx="0">
                  <c:v>0.36699999999999999</c:v>
                </c:pt>
                <c:pt idx="1">
                  <c:v>0.315</c:v>
                </c:pt>
                <c:pt idx="2">
                  <c:v>0.20699999999999999</c:v>
                </c:pt>
                <c:pt idx="3">
                  <c:v>7.4999999999999997E-2</c:v>
                </c:pt>
                <c:pt idx="4">
                  <c:v>3.5000000000000003E-2</c:v>
                </c:pt>
              </c:numCache>
            </c:numRef>
          </c:val>
          <c:extLst>
            <c:ext xmlns:c16="http://schemas.microsoft.com/office/drawing/2014/chart" uri="{C3380CC4-5D6E-409C-BE32-E72D297353CC}">
              <c16:uniqueId val="{00000000-0318-449A-82A8-364724F91503}"/>
            </c:ext>
          </c:extLst>
        </c:ser>
        <c:ser>
          <c:idx val="1"/>
          <c:order val="1"/>
          <c:tx>
            <c:strRef>
              <c:f>'3. PRINCIPAL MOTIVACIÓN'!$X$4</c:f>
              <c:strCache>
                <c:ptCount val="1"/>
                <c:pt idx="0">
                  <c:v>SEMESTRE 2</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PRINCIPAL MOTIVACIÓN'!$V$5:$V$9</c:f>
              <c:strCache>
                <c:ptCount val="5"/>
                <c:pt idx="0">
                  <c:v>Flexibilidad en el manejo de mi tiempo</c:v>
                </c:pt>
                <c:pt idx="1">
                  <c:v>Me ofrecieron esta alternativa en el punto de atención</c:v>
                </c:pt>
                <c:pt idx="2">
                  <c:v>Evitar desplazamientos hasta un punto de atención</c:v>
                </c:pt>
                <c:pt idx="3">
                  <c:v>Se me facilita el uso de la tecnología</c:v>
                </c:pt>
                <c:pt idx="4">
                  <c:v>Privacidad de la información</c:v>
                </c:pt>
              </c:strCache>
            </c:strRef>
          </c:cat>
          <c:val>
            <c:numRef>
              <c:f>'3. PRINCIPAL MOTIVACIÓN'!$X$5:$X$9</c:f>
              <c:numCache>
                <c:formatCode>0.0%</c:formatCode>
                <c:ptCount val="5"/>
                <c:pt idx="0">
                  <c:v>0.39300000000000002</c:v>
                </c:pt>
                <c:pt idx="1">
                  <c:v>0.28599999999999998</c:v>
                </c:pt>
                <c:pt idx="2">
                  <c:v>0.215</c:v>
                </c:pt>
                <c:pt idx="3">
                  <c:v>7.3999999999999996E-2</c:v>
                </c:pt>
                <c:pt idx="4">
                  <c:v>3.3000000000000002E-2</c:v>
                </c:pt>
              </c:numCache>
            </c:numRef>
          </c:val>
          <c:extLst>
            <c:ext xmlns:c16="http://schemas.microsoft.com/office/drawing/2014/chart" uri="{C3380CC4-5D6E-409C-BE32-E72D297353CC}">
              <c16:uniqueId val="{00000001-0318-449A-82A8-364724F91503}"/>
            </c:ext>
          </c:extLst>
        </c:ser>
        <c:dLbls>
          <c:dLblPos val="outEnd"/>
          <c:showLegendKey val="0"/>
          <c:showVal val="1"/>
          <c:showCatName val="0"/>
          <c:showSerName val="0"/>
          <c:showPercent val="0"/>
          <c:showBubbleSize val="0"/>
        </c:dLbls>
        <c:gapWidth val="219"/>
        <c:overlap val="-27"/>
        <c:axId val="906020656"/>
        <c:axId val="906022736"/>
      </c:barChart>
      <c:catAx>
        <c:axId val="90602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906022736"/>
        <c:crosses val="autoZero"/>
        <c:auto val="1"/>
        <c:lblAlgn val="ctr"/>
        <c:lblOffset val="100"/>
        <c:noMultiLvlLbl val="0"/>
      </c:catAx>
      <c:valAx>
        <c:axId val="906022736"/>
        <c:scaling>
          <c:orientation val="minMax"/>
        </c:scaling>
        <c:delete val="1"/>
        <c:axPos val="l"/>
        <c:numFmt formatCode="0.0%" sourceLinked="1"/>
        <c:majorTickMark val="none"/>
        <c:minorTickMark val="none"/>
        <c:tickLblPos val="nextTo"/>
        <c:crossAx val="906020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050">
          <a:latin typeface="Century Gothic" panose="020B0502020202020204" pitchFamily="34" charset="0"/>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 CONSULTÓ DER Y DEB COMO USUA'!$T$7</c:f>
              <c:strCache>
                <c:ptCount val="1"/>
                <c:pt idx="0">
                  <c:v>Si</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2499-489C-A333-8C67F58E8942}"/>
              </c:ext>
            </c:extLst>
          </c:dPt>
          <c:dPt>
            <c:idx val="1"/>
            <c:invertIfNegative val="0"/>
            <c:bubble3D val="0"/>
            <c:spPr>
              <a:solidFill>
                <a:srgbClr val="00B0F0"/>
              </a:solidFill>
              <a:ln>
                <a:noFill/>
              </a:ln>
              <a:effectLst/>
            </c:spPr>
            <c:extLst>
              <c:ext xmlns:c16="http://schemas.microsoft.com/office/drawing/2014/chart" uri="{C3380CC4-5D6E-409C-BE32-E72D297353CC}">
                <c16:uniqueId val="{00000003-2499-489C-A333-8C67F58E8942}"/>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'4. CONSULTÓ DER Y DEB COMO USUA'!$U$6:$V$6</c:f>
              <c:strCache>
                <c:ptCount val="2"/>
                <c:pt idx="0">
                  <c:v>SEMESTRE 1</c:v>
                </c:pt>
                <c:pt idx="1">
                  <c:v>SEMESTRE 2</c:v>
                </c:pt>
              </c:strCache>
            </c:strRef>
          </c:cat>
          <c:val>
            <c:numRef>
              <c:f>'4. CONSULTÓ DER Y DEB COMO USUA'!$U$7:$V$7</c:f>
              <c:numCache>
                <c:formatCode>0%</c:formatCode>
                <c:ptCount val="2"/>
                <c:pt idx="0">
                  <c:v>0.82</c:v>
                </c:pt>
                <c:pt idx="1">
                  <c:v>0.83</c:v>
                </c:pt>
              </c:numCache>
            </c:numRef>
          </c:val>
          <c:extLst>
            <c:ext xmlns:c16="http://schemas.microsoft.com/office/drawing/2014/chart" uri="{C3380CC4-5D6E-409C-BE32-E72D297353CC}">
              <c16:uniqueId val="{00000004-2499-489C-A333-8C67F58E8942}"/>
            </c:ext>
          </c:extLst>
        </c:ser>
        <c:ser>
          <c:idx val="1"/>
          <c:order val="1"/>
          <c:tx>
            <c:strRef>
              <c:f>'4. CONSULTÓ DER Y DEB COMO USUA'!$T$8</c:f>
              <c:strCache>
                <c:ptCount val="1"/>
                <c:pt idx="0">
                  <c:v>No</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'4. CONSULTÓ DER Y DEB COMO USUA'!$U$6:$V$6</c:f>
              <c:strCache>
                <c:ptCount val="2"/>
                <c:pt idx="0">
                  <c:v>SEMESTRE 1</c:v>
                </c:pt>
                <c:pt idx="1">
                  <c:v>SEMESTRE 2</c:v>
                </c:pt>
              </c:strCache>
            </c:strRef>
          </c:cat>
          <c:val>
            <c:numRef>
              <c:f>'4. CONSULTÓ DER Y DEB COMO USUA'!$U$8:$V$8</c:f>
              <c:numCache>
                <c:formatCode>0%</c:formatCode>
                <c:ptCount val="2"/>
                <c:pt idx="0">
                  <c:v>0.18</c:v>
                </c:pt>
                <c:pt idx="1">
                  <c:v>0.17</c:v>
                </c:pt>
              </c:numCache>
            </c:numRef>
          </c:val>
          <c:extLst>
            <c:ext xmlns:c16="http://schemas.microsoft.com/office/drawing/2014/chart" uri="{C3380CC4-5D6E-409C-BE32-E72D297353CC}">
              <c16:uniqueId val="{00000005-2499-489C-A333-8C67F58E8942}"/>
            </c:ext>
          </c:extLst>
        </c:ser>
        <c:dLbls>
          <c:dLblPos val="outEnd"/>
          <c:showLegendKey val="0"/>
          <c:showVal val="1"/>
          <c:showCatName val="0"/>
          <c:showSerName val="0"/>
          <c:showPercent val="0"/>
          <c:showBubbleSize val="0"/>
        </c:dLbls>
        <c:gapWidth val="219"/>
        <c:overlap val="-27"/>
        <c:axId val="897186720"/>
        <c:axId val="897183392"/>
      </c:barChart>
      <c:catAx>
        <c:axId val="89718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897183392"/>
        <c:crosses val="autoZero"/>
        <c:auto val="1"/>
        <c:lblAlgn val="ctr"/>
        <c:lblOffset val="100"/>
        <c:noMultiLvlLbl val="0"/>
      </c:catAx>
      <c:valAx>
        <c:axId val="897183392"/>
        <c:scaling>
          <c:orientation val="minMax"/>
        </c:scaling>
        <c:delete val="1"/>
        <c:axPos val="l"/>
        <c:numFmt formatCode="0%" sourceLinked="1"/>
        <c:majorTickMark val="none"/>
        <c:minorTickMark val="none"/>
        <c:tickLblPos val="nextTo"/>
        <c:crossAx val="89718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050">
          <a:latin typeface="Century Gothic" panose="020B0502020202020204"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  CENTRO DE ATENCIÒN DE LA FISCALIA CAF 2022(1-469) segundo semestre 2022.xlsx]Hoja2'!$AI$16</c:f>
              <c:strCache>
                <c:ptCount val="1"/>
                <c:pt idx="0">
                  <c:v>SEMESTRE 1</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  CENTRO DE ATENCIÒN DE LA FISCALIA CAF 2022(1-469) segundo semestre 2022.xlsx]Hoja2'!$AH$17:$AH$21</c:f>
              <c:strCache>
                <c:ptCount val="5"/>
                <c:pt idx="0">
                  <c:v>MUY BUENO</c:v>
                </c:pt>
                <c:pt idx="1">
                  <c:v>BUENO</c:v>
                </c:pt>
                <c:pt idx="2">
                  <c:v>REGULAR</c:v>
                </c:pt>
                <c:pt idx="3">
                  <c:v>MALO</c:v>
                </c:pt>
                <c:pt idx="4">
                  <c:v>MUY MALO</c:v>
                </c:pt>
              </c:strCache>
            </c:strRef>
          </c:cat>
          <c:val>
            <c:numRef>
              <c:f>'[Encuesta  CENTRO DE ATENCIÒN DE LA FISCALIA CAF 2022(1-469) segundo semestre 2022.xlsx]Hoja2'!$AI$17:$AI$21</c:f>
              <c:numCache>
                <c:formatCode>0.0%</c:formatCode>
                <c:ptCount val="5"/>
                <c:pt idx="0">
                  <c:v>0.76</c:v>
                </c:pt>
                <c:pt idx="1">
                  <c:v>0.13</c:v>
                </c:pt>
                <c:pt idx="2">
                  <c:v>0.04</c:v>
                </c:pt>
                <c:pt idx="3">
                  <c:v>0.02</c:v>
                </c:pt>
                <c:pt idx="4">
                  <c:v>0.05</c:v>
                </c:pt>
              </c:numCache>
            </c:numRef>
          </c:val>
          <c:extLst>
            <c:ext xmlns:c16="http://schemas.microsoft.com/office/drawing/2014/chart" uri="{C3380CC4-5D6E-409C-BE32-E72D297353CC}">
              <c16:uniqueId val="{00000000-9A24-4E9F-B7EE-756902C730A3}"/>
            </c:ext>
          </c:extLst>
        </c:ser>
        <c:ser>
          <c:idx val="1"/>
          <c:order val="1"/>
          <c:tx>
            <c:strRef>
              <c:f>'[Encuesta  CENTRO DE ATENCIÒN DE LA FISCALIA CAF 2022(1-469) segundo semestre 2022.xlsx]Hoja2'!$AJ$16</c:f>
              <c:strCache>
                <c:ptCount val="1"/>
                <c:pt idx="0">
                  <c:v>SEMESTRE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  CENTRO DE ATENCIÒN DE LA FISCALIA CAF 2022(1-469) segundo semestre 2022.xlsx]Hoja2'!$AH$17:$AH$21</c:f>
              <c:strCache>
                <c:ptCount val="5"/>
                <c:pt idx="0">
                  <c:v>MUY BUENO</c:v>
                </c:pt>
                <c:pt idx="1">
                  <c:v>BUENO</c:v>
                </c:pt>
                <c:pt idx="2">
                  <c:v>REGULAR</c:v>
                </c:pt>
                <c:pt idx="3">
                  <c:v>MALO</c:v>
                </c:pt>
                <c:pt idx="4">
                  <c:v>MUY MALO</c:v>
                </c:pt>
              </c:strCache>
            </c:strRef>
          </c:cat>
          <c:val>
            <c:numRef>
              <c:f>'[Encuesta  CENTRO DE ATENCIÒN DE LA FISCALIA CAF 2022(1-469) segundo semestre 2022.xlsx]Hoja2'!$AJ$17:$AJ$21</c:f>
              <c:numCache>
                <c:formatCode>0.0%</c:formatCode>
                <c:ptCount val="5"/>
                <c:pt idx="0">
                  <c:v>0.6</c:v>
                </c:pt>
                <c:pt idx="1">
                  <c:v>0.16700000000000001</c:v>
                </c:pt>
                <c:pt idx="2">
                  <c:v>6.5000000000000002E-2</c:v>
                </c:pt>
                <c:pt idx="3">
                  <c:v>3.7999999999999999E-2</c:v>
                </c:pt>
                <c:pt idx="4">
                  <c:v>0.13</c:v>
                </c:pt>
              </c:numCache>
            </c:numRef>
          </c:val>
          <c:extLst>
            <c:ext xmlns:c16="http://schemas.microsoft.com/office/drawing/2014/chart" uri="{C3380CC4-5D6E-409C-BE32-E72D297353CC}">
              <c16:uniqueId val="{00000001-9A24-4E9F-B7EE-756902C730A3}"/>
            </c:ext>
          </c:extLst>
        </c:ser>
        <c:dLbls>
          <c:dLblPos val="outEnd"/>
          <c:showLegendKey val="0"/>
          <c:showVal val="1"/>
          <c:showCatName val="0"/>
          <c:showSerName val="0"/>
          <c:showPercent val="0"/>
          <c:showBubbleSize val="0"/>
        </c:dLbls>
        <c:gapWidth val="219"/>
        <c:overlap val="-27"/>
        <c:axId val="402227040"/>
        <c:axId val="402229536"/>
      </c:barChart>
      <c:catAx>
        <c:axId val="40222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402229536"/>
        <c:crosses val="autoZero"/>
        <c:auto val="1"/>
        <c:lblAlgn val="ctr"/>
        <c:lblOffset val="100"/>
        <c:noMultiLvlLbl val="0"/>
      </c:catAx>
      <c:valAx>
        <c:axId val="402229536"/>
        <c:scaling>
          <c:orientation val="minMax"/>
        </c:scaling>
        <c:delete val="1"/>
        <c:axPos val="l"/>
        <c:numFmt formatCode="0.0%" sourceLinked="1"/>
        <c:majorTickMark val="none"/>
        <c:minorTickMark val="none"/>
        <c:tickLblPos val="nextTo"/>
        <c:crossAx val="40222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050">
          <a:latin typeface="Century Gothic" panose="020B0502020202020204" pitchFamily="34" charset="0"/>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TRATO!$F$157</c:f>
              <c:strCache>
                <c:ptCount val="1"/>
                <c:pt idx="0">
                  <c:v>SEMESTRE 2</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TRATO!$E$158:$E$163</c:f>
              <c:strCache>
                <c:ptCount val="6"/>
                <c:pt idx="0">
                  <c:v>No sabe / No Responde</c:v>
                </c:pt>
                <c:pt idx="1">
                  <c:v>MUY MALO</c:v>
                </c:pt>
                <c:pt idx="2">
                  <c:v>MALO</c:v>
                </c:pt>
                <c:pt idx="3">
                  <c:v>REGULAR</c:v>
                </c:pt>
                <c:pt idx="4">
                  <c:v>BUENO</c:v>
                </c:pt>
                <c:pt idx="5">
                  <c:v>MUY BUENO</c:v>
                </c:pt>
              </c:strCache>
            </c:strRef>
          </c:cat>
          <c:val>
            <c:numRef>
              <c:f>TRATO!$F$158:$F$163</c:f>
              <c:numCache>
                <c:formatCode>0.0%</c:formatCode>
                <c:ptCount val="6"/>
                <c:pt idx="0">
                  <c:v>0</c:v>
                </c:pt>
                <c:pt idx="1">
                  <c:v>0</c:v>
                </c:pt>
                <c:pt idx="2">
                  <c:v>0</c:v>
                </c:pt>
                <c:pt idx="3">
                  <c:v>8.8000000000000005E-3</c:v>
                </c:pt>
                <c:pt idx="4">
                  <c:v>1.7999999999999999E-2</c:v>
                </c:pt>
                <c:pt idx="5">
                  <c:v>0.97299999999999998</c:v>
                </c:pt>
              </c:numCache>
            </c:numRef>
          </c:val>
          <c:extLst>
            <c:ext xmlns:c16="http://schemas.microsoft.com/office/drawing/2014/chart" uri="{C3380CC4-5D6E-409C-BE32-E72D297353CC}">
              <c16:uniqueId val="{00000000-38F7-41D5-AFD2-53008C0DC301}"/>
            </c:ext>
          </c:extLst>
        </c:ser>
        <c:ser>
          <c:idx val="1"/>
          <c:order val="1"/>
          <c:tx>
            <c:strRef>
              <c:f>TRATO!$G$157</c:f>
              <c:strCache>
                <c:ptCount val="1"/>
                <c:pt idx="0">
                  <c:v>SEMESTRE 1</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TRATO!$E$158:$E$163</c:f>
              <c:strCache>
                <c:ptCount val="6"/>
                <c:pt idx="0">
                  <c:v>No sabe / No Responde</c:v>
                </c:pt>
                <c:pt idx="1">
                  <c:v>MUY MALO</c:v>
                </c:pt>
                <c:pt idx="2">
                  <c:v>MALO</c:v>
                </c:pt>
                <c:pt idx="3">
                  <c:v>REGULAR</c:v>
                </c:pt>
                <c:pt idx="4">
                  <c:v>BUENO</c:v>
                </c:pt>
                <c:pt idx="5">
                  <c:v>MUY BUENO</c:v>
                </c:pt>
              </c:strCache>
            </c:strRef>
          </c:cat>
          <c:val>
            <c:numRef>
              <c:f>TRATO!$G$158:$G$163</c:f>
              <c:numCache>
                <c:formatCode>0.0%</c:formatCode>
                <c:ptCount val="6"/>
                <c:pt idx="0" formatCode="0%">
                  <c:v>0</c:v>
                </c:pt>
                <c:pt idx="1">
                  <c:v>0</c:v>
                </c:pt>
                <c:pt idx="2">
                  <c:v>8.2000000000000007E-3</c:v>
                </c:pt>
                <c:pt idx="3">
                  <c:v>8.2000000000000007E-3</c:v>
                </c:pt>
                <c:pt idx="4">
                  <c:v>8.2600000000000007E-2</c:v>
                </c:pt>
                <c:pt idx="5">
                  <c:v>0.90080000000000005</c:v>
                </c:pt>
              </c:numCache>
            </c:numRef>
          </c:val>
          <c:extLst>
            <c:ext xmlns:c16="http://schemas.microsoft.com/office/drawing/2014/chart" uri="{C3380CC4-5D6E-409C-BE32-E72D297353CC}">
              <c16:uniqueId val="{00000001-38F7-41D5-AFD2-53008C0DC301}"/>
            </c:ext>
          </c:extLst>
        </c:ser>
        <c:dLbls>
          <c:dLblPos val="outEnd"/>
          <c:showLegendKey val="0"/>
          <c:showVal val="1"/>
          <c:showCatName val="0"/>
          <c:showSerName val="0"/>
          <c:showPercent val="0"/>
          <c:showBubbleSize val="0"/>
        </c:dLbls>
        <c:gapWidth val="182"/>
        <c:axId val="1996160047"/>
        <c:axId val="1996161711"/>
      </c:barChart>
      <c:catAx>
        <c:axId val="1996160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996161711"/>
        <c:crosses val="autoZero"/>
        <c:auto val="1"/>
        <c:lblAlgn val="ctr"/>
        <c:lblOffset val="100"/>
        <c:noMultiLvlLbl val="0"/>
      </c:catAx>
      <c:valAx>
        <c:axId val="1996161711"/>
        <c:scaling>
          <c:orientation val="minMax"/>
        </c:scaling>
        <c:delete val="1"/>
        <c:axPos val="b"/>
        <c:numFmt formatCode="0.0%" sourceLinked="1"/>
        <c:majorTickMark val="none"/>
        <c:minorTickMark val="none"/>
        <c:tickLblPos val="nextTo"/>
        <c:crossAx val="1996160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TRATO!$F$173</c:f>
              <c:strCache>
                <c:ptCount val="1"/>
                <c:pt idx="0">
                  <c:v>SEMESTRE 1</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TRATO!$E$174:$E$179</c:f>
              <c:strCache>
                <c:ptCount val="6"/>
                <c:pt idx="0">
                  <c:v>MUY BUENO</c:v>
                </c:pt>
                <c:pt idx="1">
                  <c:v>BUENO</c:v>
                </c:pt>
                <c:pt idx="2">
                  <c:v>REGULAR</c:v>
                </c:pt>
                <c:pt idx="3">
                  <c:v>MALO</c:v>
                </c:pt>
                <c:pt idx="4">
                  <c:v>MUY MALO</c:v>
                </c:pt>
                <c:pt idx="5">
                  <c:v>No sabe / No Responde</c:v>
                </c:pt>
              </c:strCache>
            </c:strRef>
          </c:cat>
          <c:val>
            <c:numRef>
              <c:f>TRATO!$F$174:$F$179</c:f>
              <c:numCache>
                <c:formatCode>0.0%</c:formatCode>
                <c:ptCount val="6"/>
                <c:pt idx="0">
                  <c:v>0.88500000000000001</c:v>
                </c:pt>
                <c:pt idx="1">
                  <c:v>6.6000000000000003E-2</c:v>
                </c:pt>
                <c:pt idx="2">
                  <c:v>3.3000000000000002E-2</c:v>
                </c:pt>
                <c:pt idx="3">
                  <c:v>8.2000000000000007E-3</c:v>
                </c:pt>
                <c:pt idx="4">
                  <c:v>8.2000000000000007E-3</c:v>
                </c:pt>
                <c:pt idx="5">
                  <c:v>0</c:v>
                </c:pt>
              </c:numCache>
            </c:numRef>
          </c:val>
          <c:extLst>
            <c:ext xmlns:c16="http://schemas.microsoft.com/office/drawing/2014/chart" uri="{C3380CC4-5D6E-409C-BE32-E72D297353CC}">
              <c16:uniqueId val="{00000000-209F-4CD4-B6C3-18C1ECF56CF8}"/>
            </c:ext>
          </c:extLst>
        </c:ser>
        <c:ser>
          <c:idx val="1"/>
          <c:order val="1"/>
          <c:tx>
            <c:strRef>
              <c:f>TRATO!$G$173</c:f>
              <c:strCache>
                <c:ptCount val="1"/>
                <c:pt idx="0">
                  <c:v>SEMESTRE 2</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TRATO!$E$174:$E$179</c:f>
              <c:strCache>
                <c:ptCount val="6"/>
                <c:pt idx="0">
                  <c:v>MUY BUENO</c:v>
                </c:pt>
                <c:pt idx="1">
                  <c:v>BUENO</c:v>
                </c:pt>
                <c:pt idx="2">
                  <c:v>REGULAR</c:v>
                </c:pt>
                <c:pt idx="3">
                  <c:v>MALO</c:v>
                </c:pt>
                <c:pt idx="4">
                  <c:v>MUY MALO</c:v>
                </c:pt>
                <c:pt idx="5">
                  <c:v>No sabe / No Responde</c:v>
                </c:pt>
              </c:strCache>
            </c:strRef>
          </c:cat>
          <c:val>
            <c:numRef>
              <c:f>TRATO!$G$174:$G$179</c:f>
              <c:numCache>
                <c:formatCode>0.0%</c:formatCode>
                <c:ptCount val="6"/>
                <c:pt idx="0">
                  <c:v>0.88500000000000001</c:v>
                </c:pt>
                <c:pt idx="1">
                  <c:v>0.106</c:v>
                </c:pt>
                <c:pt idx="2">
                  <c:v>8.9999999999999993E-3</c:v>
                </c:pt>
                <c:pt idx="3">
                  <c:v>0</c:v>
                </c:pt>
                <c:pt idx="4">
                  <c:v>0</c:v>
                </c:pt>
                <c:pt idx="5">
                  <c:v>0</c:v>
                </c:pt>
              </c:numCache>
            </c:numRef>
          </c:val>
          <c:extLst>
            <c:ext xmlns:c16="http://schemas.microsoft.com/office/drawing/2014/chart" uri="{C3380CC4-5D6E-409C-BE32-E72D297353CC}">
              <c16:uniqueId val="{00000001-209F-4CD4-B6C3-18C1ECF56CF8}"/>
            </c:ext>
          </c:extLst>
        </c:ser>
        <c:dLbls>
          <c:dLblPos val="outEnd"/>
          <c:showLegendKey val="0"/>
          <c:showVal val="1"/>
          <c:showCatName val="0"/>
          <c:showSerName val="0"/>
          <c:showPercent val="0"/>
          <c:showBubbleSize val="0"/>
        </c:dLbls>
        <c:gapWidth val="219"/>
        <c:overlap val="-27"/>
        <c:axId val="1524728543"/>
        <c:axId val="1524723967"/>
      </c:barChart>
      <c:catAx>
        <c:axId val="152472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524723967"/>
        <c:crosses val="autoZero"/>
        <c:auto val="1"/>
        <c:lblAlgn val="ctr"/>
        <c:lblOffset val="100"/>
        <c:noMultiLvlLbl val="0"/>
      </c:catAx>
      <c:valAx>
        <c:axId val="1524723967"/>
        <c:scaling>
          <c:orientation val="minMax"/>
        </c:scaling>
        <c:delete val="1"/>
        <c:axPos val="l"/>
        <c:numFmt formatCode="0.0%" sourceLinked="1"/>
        <c:majorTickMark val="none"/>
        <c:minorTickMark val="none"/>
        <c:tickLblPos val="nextTo"/>
        <c:crossAx val="1524728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TRATO!$F$187</c:f>
              <c:strCache>
                <c:ptCount val="1"/>
                <c:pt idx="0">
                  <c:v>SEMESTRE 2</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TRATO!$E$188:$E$193</c:f>
              <c:strCache>
                <c:ptCount val="6"/>
                <c:pt idx="0">
                  <c:v>No sabe / No Responde</c:v>
                </c:pt>
                <c:pt idx="1">
                  <c:v>MUY MALO</c:v>
                </c:pt>
                <c:pt idx="2">
                  <c:v>MALO</c:v>
                </c:pt>
                <c:pt idx="3">
                  <c:v>REGULAR</c:v>
                </c:pt>
                <c:pt idx="4">
                  <c:v>BUENO</c:v>
                </c:pt>
                <c:pt idx="5">
                  <c:v>MUY BUENO</c:v>
                </c:pt>
              </c:strCache>
            </c:strRef>
          </c:cat>
          <c:val>
            <c:numRef>
              <c:f>TRATO!$F$188:$F$193</c:f>
              <c:numCache>
                <c:formatCode>0.0%</c:formatCode>
                <c:ptCount val="6"/>
                <c:pt idx="0">
                  <c:v>0</c:v>
                </c:pt>
                <c:pt idx="1">
                  <c:v>0</c:v>
                </c:pt>
                <c:pt idx="2">
                  <c:v>0</c:v>
                </c:pt>
                <c:pt idx="3">
                  <c:v>8.9999999999999993E-3</c:v>
                </c:pt>
                <c:pt idx="4">
                  <c:v>9.7000000000000003E-2</c:v>
                </c:pt>
                <c:pt idx="5">
                  <c:v>0.89400000000000002</c:v>
                </c:pt>
              </c:numCache>
            </c:numRef>
          </c:val>
          <c:extLst>
            <c:ext xmlns:c16="http://schemas.microsoft.com/office/drawing/2014/chart" uri="{C3380CC4-5D6E-409C-BE32-E72D297353CC}">
              <c16:uniqueId val="{00000000-AC39-4A98-B044-8C05F5B91A6A}"/>
            </c:ext>
          </c:extLst>
        </c:ser>
        <c:ser>
          <c:idx val="1"/>
          <c:order val="1"/>
          <c:tx>
            <c:strRef>
              <c:f>TRATO!$G$187</c:f>
              <c:strCache>
                <c:ptCount val="1"/>
                <c:pt idx="0">
                  <c:v>SEMESTRE 1</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TRATO!$E$188:$E$193</c:f>
              <c:strCache>
                <c:ptCount val="6"/>
                <c:pt idx="0">
                  <c:v>No sabe / No Responde</c:v>
                </c:pt>
                <c:pt idx="1">
                  <c:v>MUY MALO</c:v>
                </c:pt>
                <c:pt idx="2">
                  <c:v>MALO</c:v>
                </c:pt>
                <c:pt idx="3">
                  <c:v>REGULAR</c:v>
                </c:pt>
                <c:pt idx="4">
                  <c:v>BUENO</c:v>
                </c:pt>
                <c:pt idx="5">
                  <c:v>MUY BUENO</c:v>
                </c:pt>
              </c:strCache>
            </c:strRef>
          </c:cat>
          <c:val>
            <c:numRef>
              <c:f>TRATO!$G$188:$G$193</c:f>
              <c:numCache>
                <c:formatCode>0.0%</c:formatCode>
                <c:ptCount val="6"/>
                <c:pt idx="0">
                  <c:v>0</c:v>
                </c:pt>
                <c:pt idx="1">
                  <c:v>0</c:v>
                </c:pt>
                <c:pt idx="2">
                  <c:v>1.72E-2</c:v>
                </c:pt>
                <c:pt idx="3">
                  <c:v>1.72E-2</c:v>
                </c:pt>
                <c:pt idx="4">
                  <c:v>7.7499999999999999E-2</c:v>
                </c:pt>
                <c:pt idx="5">
                  <c:v>0.88790000000000002</c:v>
                </c:pt>
              </c:numCache>
            </c:numRef>
          </c:val>
          <c:extLst>
            <c:ext xmlns:c16="http://schemas.microsoft.com/office/drawing/2014/chart" uri="{C3380CC4-5D6E-409C-BE32-E72D297353CC}">
              <c16:uniqueId val="{00000001-AC39-4A98-B044-8C05F5B91A6A}"/>
            </c:ext>
          </c:extLst>
        </c:ser>
        <c:dLbls>
          <c:dLblPos val="outEnd"/>
          <c:showLegendKey val="0"/>
          <c:showVal val="1"/>
          <c:showCatName val="0"/>
          <c:showSerName val="0"/>
          <c:showPercent val="0"/>
          <c:showBubbleSize val="0"/>
        </c:dLbls>
        <c:gapWidth val="182"/>
        <c:axId val="74028000"/>
        <c:axId val="74025920"/>
      </c:barChart>
      <c:catAx>
        <c:axId val="74028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74025920"/>
        <c:crosses val="autoZero"/>
        <c:auto val="1"/>
        <c:lblAlgn val="ctr"/>
        <c:lblOffset val="100"/>
        <c:noMultiLvlLbl val="0"/>
      </c:catAx>
      <c:valAx>
        <c:axId val="74025920"/>
        <c:scaling>
          <c:orientation val="minMax"/>
        </c:scaling>
        <c:delete val="1"/>
        <c:axPos val="b"/>
        <c:numFmt formatCode="0.0%" sourceLinked="1"/>
        <c:majorTickMark val="none"/>
        <c:minorTickMark val="none"/>
        <c:tickLblPos val="nextTo"/>
        <c:crossAx val="7402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'CALIDAD SERVICIO'!$F$156</c:f>
              <c:strCache>
                <c:ptCount val="1"/>
                <c:pt idx="0">
                  <c:v>SEMESTRE 1</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'CALIDAD SERVICIO'!$E$157:$E$162</c:f>
              <c:strCache>
                <c:ptCount val="6"/>
                <c:pt idx="0">
                  <c:v>MUY BUENO</c:v>
                </c:pt>
                <c:pt idx="1">
                  <c:v>BUENO</c:v>
                </c:pt>
                <c:pt idx="2">
                  <c:v>REGULAR</c:v>
                </c:pt>
                <c:pt idx="3">
                  <c:v>MALO</c:v>
                </c:pt>
                <c:pt idx="4">
                  <c:v>MUY MALO</c:v>
                </c:pt>
                <c:pt idx="5">
                  <c:v>No sabe / No Responde</c:v>
                </c:pt>
              </c:strCache>
            </c:strRef>
          </c:cat>
          <c:val>
            <c:numRef>
              <c:f>'CALIDAD SERVICIO'!$F$157:$F$162</c:f>
              <c:numCache>
                <c:formatCode>0.0%</c:formatCode>
                <c:ptCount val="6"/>
                <c:pt idx="0">
                  <c:v>0.85099999999999998</c:v>
                </c:pt>
                <c:pt idx="1">
                  <c:v>9.0899999999999995E-2</c:v>
                </c:pt>
                <c:pt idx="2">
                  <c:v>4.9500000000000002E-2</c:v>
                </c:pt>
                <c:pt idx="3">
                  <c:v>8.2000000000000007E-3</c:v>
                </c:pt>
                <c:pt idx="4">
                  <c:v>0</c:v>
                </c:pt>
                <c:pt idx="5" formatCode="0%">
                  <c:v>0</c:v>
                </c:pt>
              </c:numCache>
            </c:numRef>
          </c:val>
          <c:extLst>
            <c:ext xmlns:c16="http://schemas.microsoft.com/office/drawing/2014/chart" uri="{C3380CC4-5D6E-409C-BE32-E72D297353CC}">
              <c16:uniqueId val="{00000000-0352-46D0-B5CE-D76C438C8996}"/>
            </c:ext>
          </c:extLst>
        </c:ser>
        <c:ser>
          <c:idx val="1"/>
          <c:order val="1"/>
          <c:tx>
            <c:strRef>
              <c:f>'CALIDAD SERVICIO'!$G$156</c:f>
              <c:strCache>
                <c:ptCount val="1"/>
                <c:pt idx="0">
                  <c:v>SEMESTRE 2</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'CALIDAD SERVICIO'!$E$157:$E$162</c:f>
              <c:strCache>
                <c:ptCount val="6"/>
                <c:pt idx="0">
                  <c:v>MUY BUENO</c:v>
                </c:pt>
                <c:pt idx="1">
                  <c:v>BUENO</c:v>
                </c:pt>
                <c:pt idx="2">
                  <c:v>REGULAR</c:v>
                </c:pt>
                <c:pt idx="3">
                  <c:v>MALO</c:v>
                </c:pt>
                <c:pt idx="4">
                  <c:v>MUY MALO</c:v>
                </c:pt>
                <c:pt idx="5">
                  <c:v>No sabe / No Responde</c:v>
                </c:pt>
              </c:strCache>
            </c:strRef>
          </c:cat>
          <c:val>
            <c:numRef>
              <c:f>'CALIDAD SERVICIO'!$G$157:$G$162</c:f>
              <c:numCache>
                <c:formatCode>0.0%</c:formatCode>
                <c:ptCount val="6"/>
                <c:pt idx="0">
                  <c:v>0.88500000000000001</c:v>
                </c:pt>
                <c:pt idx="1">
                  <c:v>7.9000000000000001E-2</c:v>
                </c:pt>
                <c:pt idx="2">
                  <c:v>1.7999999999999999E-2</c:v>
                </c:pt>
                <c:pt idx="3">
                  <c:v>0</c:v>
                </c:pt>
                <c:pt idx="4">
                  <c:v>8.9999999999999993E-3</c:v>
                </c:pt>
                <c:pt idx="5">
                  <c:v>8.9999999999999993E-3</c:v>
                </c:pt>
              </c:numCache>
            </c:numRef>
          </c:val>
          <c:extLst>
            <c:ext xmlns:c16="http://schemas.microsoft.com/office/drawing/2014/chart" uri="{C3380CC4-5D6E-409C-BE32-E72D297353CC}">
              <c16:uniqueId val="{00000001-0352-46D0-B5CE-D76C438C8996}"/>
            </c:ext>
          </c:extLst>
        </c:ser>
        <c:dLbls>
          <c:dLblPos val="outEnd"/>
          <c:showLegendKey val="0"/>
          <c:showVal val="1"/>
          <c:showCatName val="0"/>
          <c:showSerName val="0"/>
          <c:showPercent val="0"/>
          <c:showBubbleSize val="0"/>
        </c:dLbls>
        <c:gapWidth val="219"/>
        <c:overlap val="-27"/>
        <c:axId val="78495360"/>
        <c:axId val="78509504"/>
      </c:barChart>
      <c:catAx>
        <c:axId val="7849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78509504"/>
        <c:crosses val="autoZero"/>
        <c:auto val="1"/>
        <c:lblAlgn val="ctr"/>
        <c:lblOffset val="100"/>
        <c:noMultiLvlLbl val="0"/>
      </c:catAx>
      <c:valAx>
        <c:axId val="78509504"/>
        <c:scaling>
          <c:orientation val="minMax"/>
        </c:scaling>
        <c:delete val="1"/>
        <c:axPos val="l"/>
        <c:numFmt formatCode="0.0%" sourceLinked="1"/>
        <c:majorTickMark val="none"/>
        <c:minorTickMark val="none"/>
        <c:tickLblPos val="nextTo"/>
        <c:crossAx val="7849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'CALIDAD SERVICIO'!$F$169</c:f>
              <c:strCache>
                <c:ptCount val="1"/>
                <c:pt idx="0">
                  <c:v>SEMESTRE 1</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'CALIDAD SERVICIO'!$E$170:$E$175</c:f>
              <c:strCache>
                <c:ptCount val="6"/>
                <c:pt idx="0">
                  <c:v>MUY BUENO</c:v>
                </c:pt>
                <c:pt idx="1">
                  <c:v>BUENO</c:v>
                </c:pt>
                <c:pt idx="2">
                  <c:v>REGULAR</c:v>
                </c:pt>
                <c:pt idx="3">
                  <c:v>MALO</c:v>
                </c:pt>
                <c:pt idx="4">
                  <c:v>MUY MALO</c:v>
                </c:pt>
                <c:pt idx="5">
                  <c:v>No sabe / No Responde</c:v>
                </c:pt>
              </c:strCache>
            </c:strRef>
          </c:cat>
          <c:val>
            <c:numRef>
              <c:f>'CALIDAD SERVICIO'!$F$170:$F$175</c:f>
              <c:numCache>
                <c:formatCode>0.0%</c:formatCode>
                <c:ptCount val="6"/>
                <c:pt idx="0">
                  <c:v>0.876</c:v>
                </c:pt>
                <c:pt idx="1">
                  <c:v>6.6000000000000003E-2</c:v>
                </c:pt>
                <c:pt idx="2">
                  <c:v>3.3000000000000002E-2</c:v>
                </c:pt>
                <c:pt idx="3">
                  <c:v>8.2000000000000007E-3</c:v>
                </c:pt>
                <c:pt idx="4">
                  <c:v>1.7000000000000001E-2</c:v>
                </c:pt>
                <c:pt idx="5" formatCode="0%">
                  <c:v>0</c:v>
                </c:pt>
              </c:numCache>
            </c:numRef>
          </c:val>
          <c:extLst>
            <c:ext xmlns:c16="http://schemas.microsoft.com/office/drawing/2014/chart" uri="{C3380CC4-5D6E-409C-BE32-E72D297353CC}">
              <c16:uniqueId val="{00000000-C1D3-4601-B325-67E55174D925}"/>
            </c:ext>
          </c:extLst>
        </c:ser>
        <c:ser>
          <c:idx val="1"/>
          <c:order val="1"/>
          <c:tx>
            <c:strRef>
              <c:f>'CALIDAD SERVICIO'!$G$169</c:f>
              <c:strCache>
                <c:ptCount val="1"/>
                <c:pt idx="0">
                  <c:v>SEMESTRE 2</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'CALIDAD SERVICIO'!$E$170:$E$175</c:f>
              <c:strCache>
                <c:ptCount val="6"/>
                <c:pt idx="0">
                  <c:v>MUY BUENO</c:v>
                </c:pt>
                <c:pt idx="1">
                  <c:v>BUENO</c:v>
                </c:pt>
                <c:pt idx="2">
                  <c:v>REGULAR</c:v>
                </c:pt>
                <c:pt idx="3">
                  <c:v>MALO</c:v>
                </c:pt>
                <c:pt idx="4">
                  <c:v>MUY MALO</c:v>
                </c:pt>
                <c:pt idx="5">
                  <c:v>No sabe / No Responde</c:v>
                </c:pt>
              </c:strCache>
            </c:strRef>
          </c:cat>
          <c:val>
            <c:numRef>
              <c:f>'CALIDAD SERVICIO'!$G$170:$G$175</c:f>
              <c:numCache>
                <c:formatCode>0.0%</c:formatCode>
                <c:ptCount val="6"/>
                <c:pt idx="0">
                  <c:v>0.83179999999999998</c:v>
                </c:pt>
                <c:pt idx="1">
                  <c:v>0.14149999999999999</c:v>
                </c:pt>
                <c:pt idx="2">
                  <c:v>8.8000000000000005E-3</c:v>
                </c:pt>
                <c:pt idx="3">
                  <c:v>8.8000000000000005E-3</c:v>
                </c:pt>
                <c:pt idx="4">
                  <c:v>0</c:v>
                </c:pt>
                <c:pt idx="5">
                  <c:v>8.8000000000000005E-3</c:v>
                </c:pt>
              </c:numCache>
            </c:numRef>
          </c:val>
          <c:extLst>
            <c:ext xmlns:c16="http://schemas.microsoft.com/office/drawing/2014/chart" uri="{C3380CC4-5D6E-409C-BE32-E72D297353CC}">
              <c16:uniqueId val="{00000001-C1D3-4601-B325-67E55174D925}"/>
            </c:ext>
          </c:extLst>
        </c:ser>
        <c:dLbls>
          <c:dLblPos val="outEnd"/>
          <c:showLegendKey val="0"/>
          <c:showVal val="1"/>
          <c:showCatName val="0"/>
          <c:showSerName val="0"/>
          <c:showPercent val="0"/>
          <c:showBubbleSize val="0"/>
        </c:dLbls>
        <c:gapWidth val="219"/>
        <c:overlap val="-27"/>
        <c:axId val="910931439"/>
        <c:axId val="910937679"/>
        <c:extLst>
          <c:ext xmlns:c15="http://schemas.microsoft.com/office/drawing/2012/chart" uri="{02D57815-91ED-43cb-92C2-25804820EDAC}">
            <c15:filteredBarSeries>
              <c15:ser>
                <c:idx val="2"/>
                <c:order val="2"/>
                <c:tx>
                  <c:strRef>
                    <c:extLst>
                      <c:ext uri="{02D57815-91ED-43cb-92C2-25804820EDAC}">
                        <c15:formulaRef>
                          <c15:sqref>'CALIDAD SERVICIO'!$H$169</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'CALIDAD SERVICIO'!$E$170:$E$175</c15:sqref>
                        </c15:formulaRef>
                      </c:ext>
                    </c:extLst>
                    <c:strCache>
                      <c:ptCount val="6"/>
                      <c:pt idx="0">
                        <c:v>MUY BUENO</c:v>
                      </c:pt>
                      <c:pt idx="1">
                        <c:v>BUENO</c:v>
                      </c:pt>
                      <c:pt idx="2">
                        <c:v>REGULAR</c:v>
                      </c:pt>
                      <c:pt idx="3">
                        <c:v>MALO</c:v>
                      </c:pt>
                      <c:pt idx="4">
                        <c:v>MUY MALO</c:v>
                      </c:pt>
                      <c:pt idx="5">
                        <c:v>No sabe / No Responde</c:v>
                      </c:pt>
                    </c:strCache>
                  </c:strRef>
                </c:cat>
                <c:val>
                  <c:numRef>
                    <c:extLst>
                      <c:ext uri="{02D57815-91ED-43cb-92C2-25804820EDAC}">
                        <c15:formulaRef>
                          <c15:sqref>'CALIDAD SERVICIO'!$H$170:$H$175</c15:sqref>
                        </c15:formulaRef>
                      </c:ext>
                    </c:extLst>
                    <c:numCache>
                      <c:formatCode>General</c:formatCode>
                      <c:ptCount val="6"/>
                    </c:numCache>
                  </c:numRef>
                </c:val>
                <c:extLst>
                  <c:ext xmlns:c16="http://schemas.microsoft.com/office/drawing/2014/chart" uri="{C3380CC4-5D6E-409C-BE32-E72D297353CC}">
                    <c16:uniqueId val="{00000002-C1D3-4601-B325-67E55174D925}"/>
                  </c:ext>
                </c:extLst>
              </c15:ser>
            </c15:filteredBarSeries>
          </c:ext>
        </c:extLst>
      </c:barChart>
      <c:catAx>
        <c:axId val="910931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910937679"/>
        <c:crosses val="autoZero"/>
        <c:auto val="1"/>
        <c:lblAlgn val="ctr"/>
        <c:lblOffset val="100"/>
        <c:noMultiLvlLbl val="0"/>
      </c:catAx>
      <c:valAx>
        <c:axId val="910937679"/>
        <c:scaling>
          <c:orientation val="minMax"/>
        </c:scaling>
        <c:delete val="1"/>
        <c:axPos val="l"/>
        <c:numFmt formatCode="0.0%" sourceLinked="1"/>
        <c:majorTickMark val="none"/>
        <c:minorTickMark val="none"/>
        <c:tickLblPos val="nextTo"/>
        <c:crossAx val="910931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'CALIDAD SERVICIO'!$F$188</c:f>
              <c:strCache>
                <c:ptCount val="1"/>
                <c:pt idx="0">
                  <c:v>SEMESTRE 2</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'CALIDAD SERVICIO'!$E$189:$E$194</c:f>
              <c:strCache>
                <c:ptCount val="6"/>
                <c:pt idx="0">
                  <c:v>No sabe / No Responde</c:v>
                </c:pt>
                <c:pt idx="1">
                  <c:v>MUY MALO</c:v>
                </c:pt>
                <c:pt idx="2">
                  <c:v>MALO</c:v>
                </c:pt>
                <c:pt idx="3">
                  <c:v>REGULAR</c:v>
                </c:pt>
                <c:pt idx="4">
                  <c:v>BUENO</c:v>
                </c:pt>
                <c:pt idx="5">
                  <c:v>MUY BUENO</c:v>
                </c:pt>
              </c:strCache>
            </c:strRef>
          </c:cat>
          <c:val>
            <c:numRef>
              <c:f>'CALIDAD SERVICIO'!$F$189:$F$194</c:f>
              <c:numCache>
                <c:formatCode>0.0%</c:formatCode>
                <c:ptCount val="6"/>
                <c:pt idx="0">
                  <c:v>3.5000000000000003E-2</c:v>
                </c:pt>
                <c:pt idx="1">
                  <c:v>2.7E-2</c:v>
                </c:pt>
                <c:pt idx="2">
                  <c:v>1.7999999999999999E-2</c:v>
                </c:pt>
                <c:pt idx="3">
                  <c:v>0.106</c:v>
                </c:pt>
                <c:pt idx="4">
                  <c:v>0.19500000000000001</c:v>
                </c:pt>
                <c:pt idx="5">
                  <c:v>0.61899999999999999</c:v>
                </c:pt>
              </c:numCache>
            </c:numRef>
          </c:val>
          <c:extLst>
            <c:ext xmlns:c16="http://schemas.microsoft.com/office/drawing/2014/chart" uri="{C3380CC4-5D6E-409C-BE32-E72D297353CC}">
              <c16:uniqueId val="{00000000-EF4A-4FEE-A8D1-9F6D9CBF5004}"/>
            </c:ext>
          </c:extLst>
        </c:ser>
        <c:ser>
          <c:idx val="1"/>
          <c:order val="1"/>
          <c:tx>
            <c:strRef>
              <c:f>'CALIDAD SERVICIO'!$G$188</c:f>
              <c:strCache>
                <c:ptCount val="1"/>
                <c:pt idx="0">
                  <c:v>SEMESTRE 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'CALIDAD SERVICIO'!$E$189:$E$194</c:f>
              <c:strCache>
                <c:ptCount val="6"/>
                <c:pt idx="0">
                  <c:v>No sabe / No Responde</c:v>
                </c:pt>
                <c:pt idx="1">
                  <c:v>MUY MALO</c:v>
                </c:pt>
                <c:pt idx="2">
                  <c:v>MALO</c:v>
                </c:pt>
                <c:pt idx="3">
                  <c:v>REGULAR</c:v>
                </c:pt>
                <c:pt idx="4">
                  <c:v>BUENO</c:v>
                </c:pt>
                <c:pt idx="5">
                  <c:v>MUY BUENO</c:v>
                </c:pt>
              </c:strCache>
            </c:strRef>
          </c:cat>
          <c:val>
            <c:numRef>
              <c:f>'CALIDAD SERVICIO'!$G$189:$G$194</c:f>
              <c:numCache>
                <c:formatCode>0.0%</c:formatCode>
                <c:ptCount val="6"/>
                <c:pt idx="0" formatCode="0%">
                  <c:v>0.02</c:v>
                </c:pt>
                <c:pt idx="1">
                  <c:v>5.0999999999999997E-2</c:v>
                </c:pt>
                <c:pt idx="2">
                  <c:v>2.5000000000000001E-2</c:v>
                </c:pt>
                <c:pt idx="3">
                  <c:v>7.6999999999999999E-2</c:v>
                </c:pt>
                <c:pt idx="4">
                  <c:v>0.183</c:v>
                </c:pt>
                <c:pt idx="5">
                  <c:v>0.64400000000000002</c:v>
                </c:pt>
              </c:numCache>
            </c:numRef>
          </c:val>
          <c:extLst>
            <c:ext xmlns:c16="http://schemas.microsoft.com/office/drawing/2014/chart" uri="{C3380CC4-5D6E-409C-BE32-E72D297353CC}">
              <c16:uniqueId val="{00000001-EF4A-4FEE-A8D1-9F6D9CBF5004}"/>
            </c:ext>
          </c:extLst>
        </c:ser>
        <c:dLbls>
          <c:dLblPos val="outEnd"/>
          <c:showLegendKey val="0"/>
          <c:showVal val="1"/>
          <c:showCatName val="0"/>
          <c:showSerName val="0"/>
          <c:showPercent val="0"/>
          <c:showBubbleSize val="0"/>
        </c:dLbls>
        <c:gapWidth val="182"/>
        <c:axId val="1996161295"/>
        <c:axId val="1996158383"/>
      </c:barChart>
      <c:catAx>
        <c:axId val="1996161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996158383"/>
        <c:crosses val="autoZero"/>
        <c:auto val="1"/>
        <c:lblAlgn val="ctr"/>
        <c:lblOffset val="100"/>
        <c:noMultiLvlLbl val="0"/>
      </c:catAx>
      <c:valAx>
        <c:axId val="1996158383"/>
        <c:scaling>
          <c:orientation val="minMax"/>
        </c:scaling>
        <c:delete val="1"/>
        <c:axPos val="b"/>
        <c:numFmt formatCode="0.0%" sourceLinked="1"/>
        <c:majorTickMark val="none"/>
        <c:minorTickMark val="none"/>
        <c:tickLblPos val="nextTo"/>
        <c:crossAx val="1996161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100">
          <a:latin typeface="Century Gothic" panose="020B0502020202020204" pitchFamily="34" charset="0"/>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'ESTADO VIVIENDA'!$F$153</c:f>
              <c:strCache>
                <c:ptCount val="1"/>
                <c:pt idx="0">
                  <c:v>SEMESTRE 1</c:v>
                </c:pt>
              </c:strCache>
            </c:strRef>
          </c:tx>
          <c:spPr>
            <a:solidFill>
              <a:srgbClr val="FFFF9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VIVIENDA'!$E$154:$E$159</c:f>
              <c:strCache>
                <c:ptCount val="6"/>
                <c:pt idx="0">
                  <c:v>MUY BUENO</c:v>
                </c:pt>
                <c:pt idx="1">
                  <c:v>BUENO</c:v>
                </c:pt>
                <c:pt idx="2">
                  <c:v>REGULAR</c:v>
                </c:pt>
                <c:pt idx="3">
                  <c:v>MALO</c:v>
                </c:pt>
                <c:pt idx="4">
                  <c:v>MUY MALO</c:v>
                </c:pt>
                <c:pt idx="5">
                  <c:v>No sabe / No Responde</c:v>
                </c:pt>
              </c:strCache>
            </c:strRef>
          </c:cat>
          <c:val>
            <c:numRef>
              <c:f>'ESTADO VIVIENDA'!$F$154:$F$159</c:f>
              <c:numCache>
                <c:formatCode>0.0%</c:formatCode>
                <c:ptCount val="6"/>
                <c:pt idx="0">
                  <c:v>0.71899999999999997</c:v>
                </c:pt>
                <c:pt idx="1">
                  <c:v>0.157</c:v>
                </c:pt>
                <c:pt idx="2">
                  <c:v>9.0899999999999995E-2</c:v>
                </c:pt>
                <c:pt idx="3">
                  <c:v>2.47E-2</c:v>
                </c:pt>
                <c:pt idx="4">
                  <c:v>8.2000000000000007E-3</c:v>
                </c:pt>
                <c:pt idx="5">
                  <c:v>0</c:v>
                </c:pt>
              </c:numCache>
            </c:numRef>
          </c:val>
          <c:extLst>
            <c:ext xmlns:c16="http://schemas.microsoft.com/office/drawing/2014/chart" uri="{C3380CC4-5D6E-409C-BE32-E72D297353CC}">
              <c16:uniqueId val="{00000000-47AA-4C10-93B1-B54B1365B4DF}"/>
            </c:ext>
          </c:extLst>
        </c:ser>
        <c:ser>
          <c:idx val="1"/>
          <c:order val="1"/>
          <c:tx>
            <c:strRef>
              <c:f>'ESTADO VIVIENDA'!$G$153</c:f>
              <c:strCache>
                <c:ptCount val="1"/>
                <c:pt idx="0">
                  <c:v>SEMESTRE 2</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VIVIENDA'!$E$154:$E$159</c:f>
              <c:strCache>
                <c:ptCount val="6"/>
                <c:pt idx="0">
                  <c:v>MUY BUENO</c:v>
                </c:pt>
                <c:pt idx="1">
                  <c:v>BUENO</c:v>
                </c:pt>
                <c:pt idx="2">
                  <c:v>REGULAR</c:v>
                </c:pt>
                <c:pt idx="3">
                  <c:v>MALO</c:v>
                </c:pt>
                <c:pt idx="4">
                  <c:v>MUY MALO</c:v>
                </c:pt>
                <c:pt idx="5">
                  <c:v>No sabe / No Responde</c:v>
                </c:pt>
              </c:strCache>
            </c:strRef>
          </c:cat>
          <c:val>
            <c:numRef>
              <c:f>'ESTADO VIVIENDA'!$G$154:$G$159</c:f>
              <c:numCache>
                <c:formatCode>0.0%</c:formatCode>
                <c:ptCount val="6"/>
                <c:pt idx="0">
                  <c:v>0.97340000000000004</c:v>
                </c:pt>
                <c:pt idx="1">
                  <c:v>1.7600000000000001E-2</c:v>
                </c:pt>
                <c:pt idx="2">
                  <c:v>8.8000000000000005E-3</c:v>
                </c:pt>
                <c:pt idx="3">
                  <c:v>0</c:v>
                </c:pt>
                <c:pt idx="4">
                  <c:v>0</c:v>
                </c:pt>
                <c:pt idx="5">
                  <c:v>0</c:v>
                </c:pt>
              </c:numCache>
            </c:numRef>
          </c:val>
          <c:extLst>
            <c:ext xmlns:c16="http://schemas.microsoft.com/office/drawing/2014/chart" uri="{C3380CC4-5D6E-409C-BE32-E72D297353CC}">
              <c16:uniqueId val="{00000001-47AA-4C10-93B1-B54B1365B4DF}"/>
            </c:ext>
          </c:extLst>
        </c:ser>
        <c:dLbls>
          <c:dLblPos val="outEnd"/>
          <c:showLegendKey val="0"/>
          <c:showVal val="1"/>
          <c:showCatName val="0"/>
          <c:showSerName val="0"/>
          <c:showPercent val="0"/>
          <c:showBubbleSize val="0"/>
        </c:dLbls>
        <c:gapWidth val="219"/>
        <c:overlap val="-27"/>
        <c:axId val="562156239"/>
        <c:axId val="562154159"/>
      </c:barChart>
      <c:catAx>
        <c:axId val="562156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562154159"/>
        <c:crosses val="autoZero"/>
        <c:auto val="1"/>
        <c:lblAlgn val="ctr"/>
        <c:lblOffset val="100"/>
        <c:noMultiLvlLbl val="0"/>
      </c:catAx>
      <c:valAx>
        <c:axId val="562154159"/>
        <c:scaling>
          <c:orientation val="minMax"/>
        </c:scaling>
        <c:delete val="1"/>
        <c:axPos val="l"/>
        <c:numFmt formatCode="0.0%" sourceLinked="1"/>
        <c:majorTickMark val="none"/>
        <c:minorTickMark val="none"/>
        <c:tickLblPos val="nextTo"/>
        <c:crossAx val="562156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100">
          <a:latin typeface="Century Gothic" panose="020B0502020202020204" pitchFamily="34" charset="0"/>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'ESTADO VIVIENDA'!$F$163</c:f>
              <c:strCache>
                <c:ptCount val="1"/>
                <c:pt idx="0">
                  <c:v>SEMESTRE 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VIVIENDA'!$E$164:$E$169</c:f>
              <c:strCache>
                <c:ptCount val="6"/>
                <c:pt idx="0">
                  <c:v>No sabe / No Responde</c:v>
                </c:pt>
                <c:pt idx="1">
                  <c:v>MUY MALO</c:v>
                </c:pt>
                <c:pt idx="2">
                  <c:v>MALO</c:v>
                </c:pt>
                <c:pt idx="3">
                  <c:v>REGULAR</c:v>
                </c:pt>
                <c:pt idx="4">
                  <c:v>BUENO</c:v>
                </c:pt>
                <c:pt idx="5">
                  <c:v>MUY BUENO</c:v>
                </c:pt>
              </c:strCache>
            </c:strRef>
          </c:cat>
          <c:val>
            <c:numRef>
              <c:f>'ESTADO VIVIENDA'!$F$164:$F$169</c:f>
              <c:numCache>
                <c:formatCode>0.0%</c:formatCode>
                <c:ptCount val="6"/>
                <c:pt idx="0">
                  <c:v>0</c:v>
                </c:pt>
                <c:pt idx="1">
                  <c:v>0</c:v>
                </c:pt>
                <c:pt idx="2">
                  <c:v>0</c:v>
                </c:pt>
                <c:pt idx="3">
                  <c:v>8.8000000000000005E-3</c:v>
                </c:pt>
                <c:pt idx="4">
                  <c:v>1.7999999999999999E-2</c:v>
                </c:pt>
                <c:pt idx="5">
                  <c:v>0.97299999999999998</c:v>
                </c:pt>
              </c:numCache>
            </c:numRef>
          </c:val>
          <c:extLst>
            <c:ext xmlns:c16="http://schemas.microsoft.com/office/drawing/2014/chart" uri="{C3380CC4-5D6E-409C-BE32-E72D297353CC}">
              <c16:uniqueId val="{00000000-9923-468D-8DD9-45953AA9971A}"/>
            </c:ext>
          </c:extLst>
        </c:ser>
        <c:ser>
          <c:idx val="1"/>
          <c:order val="1"/>
          <c:tx>
            <c:strRef>
              <c:f>'ESTADO VIVIENDA'!$G$163</c:f>
              <c:strCache>
                <c:ptCount val="1"/>
                <c:pt idx="0">
                  <c:v>SEMESTRE 1</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VIVIENDA'!$E$164:$E$169</c:f>
              <c:strCache>
                <c:ptCount val="6"/>
                <c:pt idx="0">
                  <c:v>No sabe / No Responde</c:v>
                </c:pt>
                <c:pt idx="1">
                  <c:v>MUY MALO</c:v>
                </c:pt>
                <c:pt idx="2">
                  <c:v>MALO</c:v>
                </c:pt>
                <c:pt idx="3">
                  <c:v>REGULAR</c:v>
                </c:pt>
                <c:pt idx="4">
                  <c:v>BUENO</c:v>
                </c:pt>
                <c:pt idx="5">
                  <c:v>MUY BUENO</c:v>
                </c:pt>
              </c:strCache>
            </c:strRef>
          </c:cat>
          <c:val>
            <c:numRef>
              <c:f>'ESTADO VIVIENDA'!$G$164:$G$169</c:f>
              <c:numCache>
                <c:formatCode>0.0%</c:formatCode>
                <c:ptCount val="6"/>
                <c:pt idx="0" formatCode="0%">
                  <c:v>0</c:v>
                </c:pt>
                <c:pt idx="1">
                  <c:v>0</c:v>
                </c:pt>
                <c:pt idx="2">
                  <c:v>4.9000000000000002E-2</c:v>
                </c:pt>
                <c:pt idx="3">
                  <c:v>4.9000000000000002E-2</c:v>
                </c:pt>
                <c:pt idx="4">
                  <c:v>6.6100000000000006E-2</c:v>
                </c:pt>
                <c:pt idx="5">
                  <c:v>0.83599999999999997</c:v>
                </c:pt>
              </c:numCache>
            </c:numRef>
          </c:val>
          <c:extLst>
            <c:ext xmlns:c16="http://schemas.microsoft.com/office/drawing/2014/chart" uri="{C3380CC4-5D6E-409C-BE32-E72D297353CC}">
              <c16:uniqueId val="{00000001-9923-468D-8DD9-45953AA9971A}"/>
            </c:ext>
          </c:extLst>
        </c:ser>
        <c:dLbls>
          <c:dLblPos val="outEnd"/>
          <c:showLegendKey val="0"/>
          <c:showVal val="1"/>
          <c:showCatName val="0"/>
          <c:showSerName val="0"/>
          <c:showPercent val="0"/>
          <c:showBubbleSize val="0"/>
        </c:dLbls>
        <c:gapWidth val="182"/>
        <c:axId val="387224575"/>
        <c:axId val="387232479"/>
      </c:barChart>
      <c:catAx>
        <c:axId val="387224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87232479"/>
        <c:crosses val="autoZero"/>
        <c:auto val="1"/>
        <c:lblAlgn val="ctr"/>
        <c:lblOffset val="100"/>
        <c:noMultiLvlLbl val="0"/>
      </c:catAx>
      <c:valAx>
        <c:axId val="387232479"/>
        <c:scaling>
          <c:orientation val="minMax"/>
        </c:scaling>
        <c:delete val="1"/>
        <c:axPos val="b"/>
        <c:numFmt formatCode="0.0%" sourceLinked="1"/>
        <c:majorTickMark val="none"/>
        <c:minorTickMark val="none"/>
        <c:tickLblPos val="nextTo"/>
        <c:crossAx val="387224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'ESTADO VIVIENDA'!$F$181</c:f>
              <c:strCache>
                <c:ptCount val="1"/>
                <c:pt idx="0">
                  <c:v>SEMESTRE 1</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VIVIENDA'!$E$182:$E$187</c:f>
              <c:strCache>
                <c:ptCount val="6"/>
                <c:pt idx="0">
                  <c:v>MUY BUENO</c:v>
                </c:pt>
                <c:pt idx="1">
                  <c:v>BUENO</c:v>
                </c:pt>
                <c:pt idx="2">
                  <c:v>REGULAR</c:v>
                </c:pt>
                <c:pt idx="3">
                  <c:v>MALO</c:v>
                </c:pt>
                <c:pt idx="4">
                  <c:v>MUY MALO</c:v>
                </c:pt>
                <c:pt idx="5">
                  <c:v>No sabe / No Responde</c:v>
                </c:pt>
              </c:strCache>
            </c:strRef>
          </c:cat>
          <c:val>
            <c:numRef>
              <c:f>'ESTADO VIVIENDA'!$F$182:$F$187</c:f>
              <c:numCache>
                <c:formatCode>0.0%</c:formatCode>
                <c:ptCount val="6"/>
                <c:pt idx="0">
                  <c:v>0.8</c:v>
                </c:pt>
                <c:pt idx="1">
                  <c:v>0.15</c:v>
                </c:pt>
                <c:pt idx="2">
                  <c:v>0.05</c:v>
                </c:pt>
                <c:pt idx="3">
                  <c:v>0</c:v>
                </c:pt>
                <c:pt idx="4">
                  <c:v>0</c:v>
                </c:pt>
                <c:pt idx="5">
                  <c:v>0</c:v>
                </c:pt>
              </c:numCache>
            </c:numRef>
          </c:val>
          <c:extLst>
            <c:ext xmlns:c16="http://schemas.microsoft.com/office/drawing/2014/chart" uri="{C3380CC4-5D6E-409C-BE32-E72D297353CC}">
              <c16:uniqueId val="{00000000-DC67-4F23-9872-4B627DE99023}"/>
            </c:ext>
          </c:extLst>
        </c:ser>
        <c:ser>
          <c:idx val="1"/>
          <c:order val="1"/>
          <c:tx>
            <c:strRef>
              <c:f>'ESTADO VIVIENDA'!$G$181</c:f>
              <c:strCache>
                <c:ptCount val="1"/>
                <c:pt idx="0">
                  <c:v>SEMESTRE 2</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VIVIENDA'!$E$182:$E$187</c:f>
              <c:strCache>
                <c:ptCount val="6"/>
                <c:pt idx="0">
                  <c:v>MUY BUENO</c:v>
                </c:pt>
                <c:pt idx="1">
                  <c:v>BUENO</c:v>
                </c:pt>
                <c:pt idx="2">
                  <c:v>REGULAR</c:v>
                </c:pt>
                <c:pt idx="3">
                  <c:v>MALO</c:v>
                </c:pt>
                <c:pt idx="4">
                  <c:v>MUY MALO</c:v>
                </c:pt>
                <c:pt idx="5">
                  <c:v>No sabe / No Responde</c:v>
                </c:pt>
              </c:strCache>
            </c:strRef>
          </c:cat>
          <c:val>
            <c:numRef>
              <c:f>'ESTADO VIVIENDA'!$G$182:$G$187</c:f>
              <c:numCache>
                <c:formatCode>0.0%</c:formatCode>
                <c:ptCount val="6"/>
                <c:pt idx="0">
                  <c:v>0.91700000000000004</c:v>
                </c:pt>
                <c:pt idx="1">
                  <c:v>0</c:v>
                </c:pt>
                <c:pt idx="2">
                  <c:v>0</c:v>
                </c:pt>
                <c:pt idx="3">
                  <c:v>8.3000000000000004E-2</c:v>
                </c:pt>
                <c:pt idx="4">
                  <c:v>0</c:v>
                </c:pt>
                <c:pt idx="5">
                  <c:v>0</c:v>
                </c:pt>
              </c:numCache>
            </c:numRef>
          </c:val>
          <c:extLst>
            <c:ext xmlns:c16="http://schemas.microsoft.com/office/drawing/2014/chart" uri="{C3380CC4-5D6E-409C-BE32-E72D297353CC}">
              <c16:uniqueId val="{00000001-DC67-4F23-9872-4B627DE99023}"/>
            </c:ext>
          </c:extLst>
        </c:ser>
        <c:dLbls>
          <c:dLblPos val="outEnd"/>
          <c:showLegendKey val="0"/>
          <c:showVal val="1"/>
          <c:showCatName val="0"/>
          <c:showSerName val="0"/>
          <c:showPercent val="0"/>
          <c:showBubbleSize val="0"/>
        </c:dLbls>
        <c:gapWidth val="219"/>
        <c:overlap val="-27"/>
        <c:axId val="562157903"/>
        <c:axId val="562163311"/>
      </c:barChart>
      <c:catAx>
        <c:axId val="56215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562163311"/>
        <c:crosses val="autoZero"/>
        <c:auto val="1"/>
        <c:lblAlgn val="ctr"/>
        <c:lblOffset val="100"/>
        <c:noMultiLvlLbl val="0"/>
      </c:catAx>
      <c:valAx>
        <c:axId val="562163311"/>
        <c:scaling>
          <c:orientation val="minMax"/>
        </c:scaling>
        <c:delete val="1"/>
        <c:axPos val="l"/>
        <c:numFmt formatCode="0.0%" sourceLinked="1"/>
        <c:majorTickMark val="none"/>
        <c:minorTickMark val="none"/>
        <c:tickLblPos val="nextTo"/>
        <c:crossAx val="562157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100">
          <a:latin typeface="Century Gothic" panose="020B050202020202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'[Encuesta  CENTRO DE ATENCIÒN DE LA FISCALIA CAF 2022(1-469) segundo semestre 2022.xlsx]Hoja2'!$AH$35</c:f>
              <c:strCache>
                <c:ptCount val="1"/>
                <c:pt idx="0">
                  <c:v>SEMESTRE 2</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'[Encuesta  CENTRO DE ATENCIÒN DE LA FISCALIA CAF 2022(1-469) segundo semestre 2022.xlsx]Hoja2'!$AG$36:$AG$40</c:f>
              <c:strCache>
                <c:ptCount val="5"/>
                <c:pt idx="0">
                  <c:v>MUY MALO</c:v>
                </c:pt>
                <c:pt idx="1">
                  <c:v>MALO</c:v>
                </c:pt>
                <c:pt idx="2">
                  <c:v>REGULAR</c:v>
                </c:pt>
                <c:pt idx="3">
                  <c:v>BUENO</c:v>
                </c:pt>
                <c:pt idx="4">
                  <c:v>MUY BUENO</c:v>
                </c:pt>
              </c:strCache>
            </c:strRef>
          </c:cat>
          <c:val>
            <c:numRef>
              <c:f>'[Encuesta  CENTRO DE ATENCIÒN DE LA FISCALIA CAF 2022(1-469) segundo semestre 2022.xlsx]Hoja2'!$AH$36:$AH$40</c:f>
              <c:numCache>
                <c:formatCode>0.0%</c:formatCode>
                <c:ptCount val="5"/>
                <c:pt idx="0">
                  <c:v>0.113</c:v>
                </c:pt>
                <c:pt idx="1">
                  <c:v>2.8000000000000001E-2</c:v>
                </c:pt>
                <c:pt idx="2">
                  <c:v>7.1999999999999995E-2</c:v>
                </c:pt>
                <c:pt idx="3">
                  <c:v>0.14299999999999999</c:v>
                </c:pt>
                <c:pt idx="4">
                  <c:v>0.64400000000000002</c:v>
                </c:pt>
              </c:numCache>
            </c:numRef>
          </c:val>
          <c:extLst>
            <c:ext xmlns:c16="http://schemas.microsoft.com/office/drawing/2014/chart" uri="{C3380CC4-5D6E-409C-BE32-E72D297353CC}">
              <c16:uniqueId val="{00000000-7CB2-404C-BC1F-751E4F3F6B79}"/>
            </c:ext>
          </c:extLst>
        </c:ser>
        <c:ser>
          <c:idx val="1"/>
          <c:order val="1"/>
          <c:tx>
            <c:strRef>
              <c:f>'[Encuesta  CENTRO DE ATENCIÒN DE LA FISCALIA CAF 2022(1-469) segundo semestre 2022.xlsx]Hoja2'!$AI$35</c:f>
              <c:strCache>
                <c:ptCount val="1"/>
                <c:pt idx="0">
                  <c:v>SEMESTRE 1</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  CENTRO DE ATENCIÒN DE LA FISCALIA CAF 2022(1-469) segundo semestre 2022.xlsx]Hoja2'!$AG$36:$AG$40</c:f>
              <c:strCache>
                <c:ptCount val="5"/>
                <c:pt idx="0">
                  <c:v>MUY MALO</c:v>
                </c:pt>
                <c:pt idx="1">
                  <c:v>MALO</c:v>
                </c:pt>
                <c:pt idx="2">
                  <c:v>REGULAR</c:v>
                </c:pt>
                <c:pt idx="3">
                  <c:v>BUENO</c:v>
                </c:pt>
                <c:pt idx="4">
                  <c:v>MUY BUENO</c:v>
                </c:pt>
              </c:strCache>
            </c:strRef>
          </c:cat>
          <c:val>
            <c:numRef>
              <c:f>'[Encuesta  CENTRO DE ATENCIÒN DE LA FISCALIA CAF 2022(1-469) segundo semestre 2022.xlsx]Hoja2'!$AI$36:$AI$40</c:f>
              <c:numCache>
                <c:formatCode>0.0%</c:formatCode>
                <c:ptCount val="5"/>
                <c:pt idx="0">
                  <c:v>4.5999999999999999E-2</c:v>
                </c:pt>
                <c:pt idx="1">
                  <c:v>1.7000000000000001E-2</c:v>
                </c:pt>
                <c:pt idx="2">
                  <c:v>2.5999999999999999E-2</c:v>
                </c:pt>
                <c:pt idx="3">
                  <c:v>0.13600000000000001</c:v>
                </c:pt>
                <c:pt idx="4">
                  <c:v>0.77500000000000002</c:v>
                </c:pt>
              </c:numCache>
            </c:numRef>
          </c:val>
          <c:extLst>
            <c:ext xmlns:c16="http://schemas.microsoft.com/office/drawing/2014/chart" uri="{C3380CC4-5D6E-409C-BE32-E72D297353CC}">
              <c16:uniqueId val="{00000001-7CB2-404C-BC1F-751E4F3F6B79}"/>
            </c:ext>
          </c:extLst>
        </c:ser>
        <c:dLbls>
          <c:dLblPos val="outEnd"/>
          <c:showLegendKey val="0"/>
          <c:showVal val="1"/>
          <c:showCatName val="0"/>
          <c:showSerName val="0"/>
          <c:showPercent val="0"/>
          <c:showBubbleSize val="0"/>
        </c:dLbls>
        <c:gapWidth val="182"/>
        <c:axId val="402420000"/>
        <c:axId val="402420832"/>
      </c:barChart>
      <c:catAx>
        <c:axId val="402420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402420832"/>
        <c:crosses val="autoZero"/>
        <c:auto val="1"/>
        <c:lblAlgn val="ctr"/>
        <c:lblOffset val="100"/>
        <c:noMultiLvlLbl val="0"/>
      </c:catAx>
      <c:valAx>
        <c:axId val="402420832"/>
        <c:scaling>
          <c:orientation val="minMax"/>
        </c:scaling>
        <c:delete val="1"/>
        <c:axPos val="b"/>
        <c:numFmt formatCode="0.0%" sourceLinked="1"/>
        <c:majorTickMark val="none"/>
        <c:minorTickMark val="none"/>
        <c:tickLblPos val="nextTo"/>
        <c:crossAx val="40242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'[Encuesta  CENTRO DE ATENCIÒN DE LA FISCALIA CAF 2022(1-469) segundo semestre 2022.xlsx]Hoja2'!$AH$48</c:f>
              <c:strCache>
                <c:ptCount val="1"/>
                <c:pt idx="0">
                  <c:v>SEMESTRE 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  CENTRO DE ATENCIÒN DE LA FISCALIA CAF 2022(1-469) segundo semestre 2022.xlsx]Hoja2'!$AG$49:$AG$51</c:f>
              <c:strCache>
                <c:ptCount val="3"/>
                <c:pt idx="0">
                  <c:v>NO SABE/NO RECUERDA</c:v>
                </c:pt>
                <c:pt idx="1">
                  <c:v>NO</c:v>
                </c:pt>
                <c:pt idx="2">
                  <c:v>SI</c:v>
                </c:pt>
              </c:strCache>
            </c:strRef>
          </c:cat>
          <c:val>
            <c:numRef>
              <c:f>'[Encuesta  CENTRO DE ATENCIÒN DE LA FISCALIA CAF 2022(1-469) segundo semestre 2022.xlsx]Hoja2'!$AH$49:$AH$51</c:f>
              <c:numCache>
                <c:formatCode>0.0%</c:formatCode>
                <c:ptCount val="3"/>
                <c:pt idx="0" formatCode="0%">
                  <c:v>0.09</c:v>
                </c:pt>
                <c:pt idx="1">
                  <c:v>0.22</c:v>
                </c:pt>
                <c:pt idx="2">
                  <c:v>0.7</c:v>
                </c:pt>
              </c:numCache>
            </c:numRef>
          </c:val>
          <c:extLst>
            <c:ext xmlns:c16="http://schemas.microsoft.com/office/drawing/2014/chart" uri="{C3380CC4-5D6E-409C-BE32-E72D297353CC}">
              <c16:uniqueId val="{00000000-D2FA-4B10-BCE3-DA0625D206D4}"/>
            </c:ext>
          </c:extLst>
        </c:ser>
        <c:ser>
          <c:idx val="1"/>
          <c:order val="1"/>
          <c:tx>
            <c:strRef>
              <c:f>'[Encuesta  CENTRO DE ATENCIÒN DE LA FISCALIA CAF 2022(1-469) segundo semestre 2022.xlsx]Hoja2'!$AI$48</c:f>
              <c:strCache>
                <c:ptCount val="1"/>
                <c:pt idx="0">
                  <c:v>SEMESTRE 1</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'[Encuesta  CENTRO DE ATENCIÒN DE LA FISCALIA CAF 2022(1-469) segundo semestre 2022.xlsx]Hoja2'!$AG$49:$AG$51</c:f>
              <c:strCache>
                <c:ptCount val="3"/>
                <c:pt idx="0">
                  <c:v>NO SABE/NO RECUERDA</c:v>
                </c:pt>
                <c:pt idx="1">
                  <c:v>NO</c:v>
                </c:pt>
                <c:pt idx="2">
                  <c:v>SI</c:v>
                </c:pt>
              </c:strCache>
            </c:strRef>
          </c:cat>
          <c:val>
            <c:numRef>
              <c:f>'[Encuesta  CENTRO DE ATENCIÒN DE LA FISCALIA CAF 2022(1-469) segundo semestre 2022.xlsx]Hoja2'!$AI$49:$AI$51</c:f>
              <c:numCache>
                <c:formatCode>0.0%</c:formatCode>
                <c:ptCount val="3"/>
                <c:pt idx="0" formatCode="0%">
                  <c:v>0.05</c:v>
                </c:pt>
                <c:pt idx="1">
                  <c:v>0.08</c:v>
                </c:pt>
                <c:pt idx="2">
                  <c:v>0.87</c:v>
                </c:pt>
              </c:numCache>
            </c:numRef>
          </c:val>
          <c:extLst>
            <c:ext xmlns:c16="http://schemas.microsoft.com/office/drawing/2014/chart" uri="{C3380CC4-5D6E-409C-BE32-E72D297353CC}">
              <c16:uniqueId val="{00000001-D2FA-4B10-BCE3-DA0625D206D4}"/>
            </c:ext>
          </c:extLst>
        </c:ser>
        <c:dLbls>
          <c:dLblPos val="outEnd"/>
          <c:showLegendKey val="0"/>
          <c:showVal val="1"/>
          <c:showCatName val="0"/>
          <c:showSerName val="0"/>
          <c:showPercent val="0"/>
          <c:showBubbleSize val="0"/>
        </c:dLbls>
        <c:gapWidth val="182"/>
        <c:axId val="1101437344"/>
        <c:axId val="1101439840"/>
      </c:barChart>
      <c:catAx>
        <c:axId val="1101437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101439840"/>
        <c:crosses val="autoZero"/>
        <c:auto val="1"/>
        <c:lblAlgn val="ctr"/>
        <c:lblOffset val="100"/>
        <c:noMultiLvlLbl val="0"/>
      </c:catAx>
      <c:valAx>
        <c:axId val="1101439840"/>
        <c:scaling>
          <c:orientation val="minMax"/>
        </c:scaling>
        <c:delete val="1"/>
        <c:axPos val="b"/>
        <c:numFmt formatCode="0%" sourceLinked="1"/>
        <c:majorTickMark val="none"/>
        <c:minorTickMark val="none"/>
        <c:tickLblPos val="nextTo"/>
        <c:crossAx val="110143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252-46A6-9B18-8331828E8296}"/>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252-46A6-9B18-8331828E8296}"/>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CO"/>
                </a:p>
              </c:txPr>
              <c:dLblPos val="outEnd"/>
              <c:showLegendKey val="0"/>
              <c:showVal val="0"/>
              <c:showCatName val="1"/>
              <c:showSerName val="0"/>
              <c:showPercent val="1"/>
              <c:showBubbleSize val="0"/>
              <c:extLst>
                <c:ext xmlns:c16="http://schemas.microsoft.com/office/drawing/2014/chart" uri="{C3380CC4-5D6E-409C-BE32-E72D297353CC}">
                  <c16:uniqueId val="{00000001-B252-46A6-9B18-8331828E8296}"/>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CO"/>
                </a:p>
              </c:txPr>
              <c:dLblPos val="outEnd"/>
              <c:showLegendKey val="0"/>
              <c:showVal val="0"/>
              <c:showCatName val="1"/>
              <c:showSerName val="0"/>
              <c:showPercent val="1"/>
              <c:showBubbleSize val="0"/>
              <c:extLst>
                <c:ext xmlns:c16="http://schemas.microsoft.com/office/drawing/2014/chart" uri="{C3380CC4-5D6E-409C-BE32-E72D297353CC}">
                  <c16:uniqueId val="{00000003-B252-46A6-9B18-8331828E8296}"/>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Hoja1!$E$5:$E$6</c:f>
              <c:strCache>
                <c:ptCount val="2"/>
                <c:pt idx="0">
                  <c:v>MUY BUENO</c:v>
                </c:pt>
                <c:pt idx="1">
                  <c:v>BUENO</c:v>
                </c:pt>
              </c:strCache>
            </c:strRef>
          </c:cat>
          <c:val>
            <c:numRef>
              <c:f>Hoja1!$F$5:$F$6</c:f>
              <c:numCache>
                <c:formatCode>General</c:formatCode>
                <c:ptCount val="2"/>
                <c:pt idx="0">
                  <c:v>69</c:v>
                </c:pt>
                <c:pt idx="1">
                  <c:v>15</c:v>
                </c:pt>
              </c:numCache>
            </c:numRef>
          </c:val>
          <c:extLst>
            <c:ext xmlns:c16="http://schemas.microsoft.com/office/drawing/2014/chart" uri="{C3380CC4-5D6E-409C-BE32-E72D297353CC}">
              <c16:uniqueId val="{00000004-B252-46A6-9B18-8331828E8296}"/>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hade val="53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9FF-42D3-8CD0-87146B69473D}"/>
              </c:ext>
            </c:extLst>
          </c:dPt>
          <c:dPt>
            <c:idx val="1"/>
            <c:bubble3D val="0"/>
            <c:spPr>
              <a:solidFill>
                <a:schemeClr val="accent6">
                  <a:shade val="7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9FF-42D3-8CD0-87146B69473D}"/>
              </c:ext>
            </c:extLst>
          </c:dPt>
          <c:dLbls>
            <c:dLbl>
              <c:idx val="0"/>
              <c:spPr>
                <a:noFill/>
                <a:ln>
                  <a:noFill/>
                </a:ln>
                <a:effectLst/>
              </c:spPr>
              <c:txPr>
                <a:bodyPr rot="0" spcFirstLastPara="1" vertOverflow="ellipsis" vert="horz" wrap="square" anchor="ctr" anchorCtr="1"/>
                <a:lstStyle/>
                <a:p>
                  <a:pPr>
                    <a:defRPr sz="1100" b="1" i="0" u="none" strike="noStrike" kern="1200" spc="0" baseline="0">
                      <a:solidFill>
                        <a:schemeClr val="accent6">
                          <a:lumMod val="50000"/>
                        </a:schemeClr>
                      </a:solidFill>
                      <a:latin typeface="Century Gothic" panose="020B0502020202020204" pitchFamily="34" charset="0"/>
                      <a:ea typeface="+mn-ea"/>
                      <a:cs typeface="+mn-cs"/>
                    </a:defRPr>
                  </a:pPr>
                  <a:endParaRPr lang="es-CO"/>
                </a:p>
              </c:txPr>
              <c:dLblPos val="outEnd"/>
              <c:showLegendKey val="0"/>
              <c:showVal val="0"/>
              <c:showCatName val="1"/>
              <c:showSerName val="0"/>
              <c:showPercent val="1"/>
              <c:showBubbleSize val="0"/>
              <c:extLst>
                <c:ext xmlns:c16="http://schemas.microsoft.com/office/drawing/2014/chart" uri="{C3380CC4-5D6E-409C-BE32-E72D297353CC}">
                  <c16:uniqueId val="{00000001-F9FF-42D3-8CD0-87146B69473D}"/>
                </c:ext>
              </c:extLst>
            </c:dLbl>
            <c:dLbl>
              <c:idx val="1"/>
              <c:spPr>
                <a:noFill/>
                <a:ln>
                  <a:noFill/>
                </a:ln>
                <a:effectLst/>
              </c:spPr>
              <c:txPr>
                <a:bodyPr rot="0" spcFirstLastPara="1" vertOverflow="ellipsis" vert="horz" wrap="square" anchor="ctr" anchorCtr="1"/>
                <a:lstStyle/>
                <a:p>
                  <a:pPr>
                    <a:defRPr sz="1100" b="1" i="0" u="none" strike="noStrike" kern="1200" spc="0" baseline="0">
                      <a:solidFill>
                        <a:schemeClr val="accent6">
                          <a:lumMod val="50000"/>
                        </a:schemeClr>
                      </a:solidFill>
                      <a:latin typeface="Century Gothic" panose="020B0502020202020204" pitchFamily="34" charset="0"/>
                      <a:ea typeface="+mn-ea"/>
                      <a:cs typeface="+mn-cs"/>
                    </a:defRPr>
                  </a:pPr>
                  <a:endParaRPr lang="es-CO"/>
                </a:p>
              </c:txPr>
              <c:dLblPos val="outEnd"/>
              <c:showLegendKey val="0"/>
              <c:showVal val="0"/>
              <c:showCatName val="1"/>
              <c:showSerName val="0"/>
              <c:showPercent val="1"/>
              <c:showBubbleSize val="0"/>
              <c:extLst>
                <c:ext xmlns:c16="http://schemas.microsoft.com/office/drawing/2014/chart" uri="{C3380CC4-5D6E-409C-BE32-E72D297353CC}">
                  <c16:uniqueId val="{00000003-F9FF-42D3-8CD0-87146B69473D}"/>
                </c:ext>
              </c:extLst>
            </c:dLbl>
            <c:spPr>
              <a:noFill/>
              <a:ln>
                <a:noFill/>
              </a:ln>
              <a:effectLst/>
            </c:spPr>
            <c:txPr>
              <a:bodyPr rot="0" spcFirstLastPara="1" vertOverflow="ellipsis" vert="horz" wrap="square" anchor="ctr" anchorCtr="1"/>
              <a:lstStyle/>
              <a:p>
                <a:pPr>
                  <a:defRPr sz="1100" b="1" i="0" u="none" strike="noStrike" kern="1200" spc="0" baseline="0">
                    <a:solidFill>
                      <a:schemeClr val="accent6">
                        <a:lumMod val="50000"/>
                      </a:schemeClr>
                    </a:solidFill>
                    <a:latin typeface="Century Gothic" panose="020B0502020202020204" pitchFamily="34" charset="0"/>
                    <a:ea typeface="+mn-ea"/>
                    <a:cs typeface="+mn-cs"/>
                  </a:defRPr>
                </a:pPr>
                <a:endParaRPr lang="es-CO"/>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Hoja1!$E$18:$E$19</c:f>
              <c:strCache>
                <c:ptCount val="2"/>
                <c:pt idx="0">
                  <c:v>MUY BUENO</c:v>
                </c:pt>
                <c:pt idx="1">
                  <c:v>BUENO</c:v>
                </c:pt>
              </c:strCache>
            </c:strRef>
          </c:cat>
          <c:val>
            <c:numRef>
              <c:f>Hoja1!$F$18:$F$19</c:f>
              <c:numCache>
                <c:formatCode>General</c:formatCode>
                <c:ptCount val="2"/>
                <c:pt idx="0">
                  <c:v>74</c:v>
                </c:pt>
                <c:pt idx="1">
                  <c:v>10</c:v>
                </c:pt>
              </c:numCache>
            </c:numRef>
          </c:val>
          <c:extLst>
            <c:ext xmlns:c16="http://schemas.microsoft.com/office/drawing/2014/chart" uri="{C3380CC4-5D6E-409C-BE32-E72D297353CC}">
              <c16:uniqueId val="{00000004-F9FF-42D3-8CD0-87146B69473D}"/>
            </c:ext>
          </c:extLst>
        </c:ser>
        <c:ser>
          <c:idx val="1"/>
          <c:order val="1"/>
          <c:dPt>
            <c:idx val="0"/>
            <c:bubble3D val="0"/>
            <c:spPr>
              <a:solidFill>
                <a:schemeClr val="accent6">
                  <a:shade val="7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F9FF-42D3-8CD0-87146B69473D}"/>
              </c:ext>
            </c:extLst>
          </c:dPt>
          <c:dPt>
            <c:idx val="1"/>
            <c:bubble3D val="0"/>
            <c:spPr>
              <a:solidFill>
                <a:schemeClr val="accent6">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F9FF-42D3-8CD0-87146B69473D}"/>
              </c:ext>
            </c:extLst>
          </c:dPt>
          <c:dLbls>
            <c:dLbl>
              <c:idx val="0"/>
              <c:spPr>
                <a:noFill/>
                <a:ln>
                  <a:noFill/>
                </a:ln>
                <a:effectLst/>
              </c:spPr>
              <c:txPr>
                <a:bodyPr rot="0" spcFirstLastPara="1" vertOverflow="ellipsis" vert="horz" wrap="square" anchor="ctr" anchorCtr="1"/>
                <a:lstStyle/>
                <a:p>
                  <a:pPr>
                    <a:defRPr sz="1100" b="1" i="0" u="none" strike="noStrike" kern="1200" spc="0" baseline="0">
                      <a:solidFill>
                        <a:schemeClr val="accent6">
                          <a:shade val="76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6-F9FF-42D3-8CD0-87146B69473D}"/>
                </c:ext>
              </c:extLst>
            </c:dLbl>
            <c:dLbl>
              <c:idx val="1"/>
              <c:spPr>
                <a:noFill/>
                <a:ln>
                  <a:noFill/>
                </a:ln>
                <a:effectLst/>
              </c:spPr>
              <c:txPr>
                <a:bodyPr rot="0" spcFirstLastPara="1" vertOverflow="ellipsis" vert="horz" wrap="square" anchor="ctr" anchorCtr="1"/>
                <a:lstStyle/>
                <a:p>
                  <a:pPr>
                    <a:defRPr sz="1100" b="1" i="0" u="none" strike="noStrike" kern="1200" spc="0" baseline="0">
                      <a:solidFill>
                        <a:schemeClr val="accent6">
                          <a:tint val="77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8-F9FF-42D3-8CD0-87146B69473D}"/>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Hoja1!$E$18:$E$19</c:f>
              <c:strCache>
                <c:ptCount val="2"/>
                <c:pt idx="0">
                  <c:v>MUY BUENO</c:v>
                </c:pt>
                <c:pt idx="1">
                  <c:v>BUENO</c:v>
                </c:pt>
              </c:strCache>
            </c:strRef>
          </c:cat>
          <c:val>
            <c:numRef>
              <c:f>Hoja1!$G$18:$G$19</c:f>
              <c:numCache>
                <c:formatCode>0.0%</c:formatCode>
                <c:ptCount val="2"/>
                <c:pt idx="0">
                  <c:v>0.88100000000000001</c:v>
                </c:pt>
                <c:pt idx="1">
                  <c:v>0.11899999999999999</c:v>
                </c:pt>
              </c:numCache>
            </c:numRef>
          </c:val>
          <c:extLst>
            <c:ext xmlns:c16="http://schemas.microsoft.com/office/drawing/2014/chart" uri="{C3380CC4-5D6E-409C-BE32-E72D297353CC}">
              <c16:uniqueId val="{00000009-F9FF-42D3-8CD0-87146B69473D}"/>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stacked"/>
        <c:varyColors val="0"/>
        <c:ser>
          <c:idx val="0"/>
          <c:order val="0"/>
          <c:spPr>
            <a:solidFill>
              <a:schemeClr val="accent2"/>
            </a:solidFill>
            <a:ln>
              <a:noFill/>
            </a:ln>
            <a:effectLst/>
            <a:sp3d/>
          </c:spPr>
          <c:invertIfNegative val="0"/>
          <c:cat>
            <c:strRef>
              <c:f>Hoja1!$E$37:$E$38</c:f>
              <c:strCache>
                <c:ptCount val="2"/>
                <c:pt idx="0">
                  <c:v>MUY BUENO</c:v>
                </c:pt>
                <c:pt idx="1">
                  <c:v>BUENO</c:v>
                </c:pt>
              </c:strCache>
            </c:strRef>
          </c:cat>
          <c:val>
            <c:numRef>
              <c:f>Hoja1!$F$37:$F$38</c:f>
              <c:numCache>
                <c:formatCode>General</c:formatCode>
                <c:ptCount val="2"/>
                <c:pt idx="0">
                  <c:v>75</c:v>
                </c:pt>
                <c:pt idx="1">
                  <c:v>9</c:v>
                </c:pt>
              </c:numCache>
            </c:numRef>
          </c:val>
          <c:extLst>
            <c:ext xmlns:c16="http://schemas.microsoft.com/office/drawing/2014/chart" uri="{C3380CC4-5D6E-409C-BE32-E72D297353CC}">
              <c16:uniqueId val="{00000000-43B4-4189-9498-A5674CF1D09E}"/>
            </c:ext>
          </c:extLst>
        </c:ser>
        <c:ser>
          <c:idx val="1"/>
          <c:order val="1"/>
          <c:spPr>
            <a:solidFill>
              <a:schemeClr val="accent4"/>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dk1">
                        <a:lumMod val="65000"/>
                        <a:lumOff val="35000"/>
                      </a:schemeClr>
                    </a:solidFill>
                    <a:latin typeface="Century Gothic" panose="020B0502020202020204" pitchFamily="34" charset="0"/>
                    <a:ea typeface="+mn-ea"/>
                    <a:cs typeface="+mn-cs"/>
                  </a:defRPr>
                </a:pPr>
                <a:endParaRPr lang="es-CO"/>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Hoja1!$E$37:$E$38</c:f>
              <c:strCache>
                <c:ptCount val="2"/>
                <c:pt idx="0">
                  <c:v>MUY BUENO</c:v>
                </c:pt>
                <c:pt idx="1">
                  <c:v>BUENO</c:v>
                </c:pt>
              </c:strCache>
            </c:strRef>
          </c:cat>
          <c:val>
            <c:numRef>
              <c:f>Hoja1!$G$37:$G$38</c:f>
              <c:numCache>
                <c:formatCode>0.0%</c:formatCode>
                <c:ptCount val="2"/>
                <c:pt idx="0">
                  <c:v>0.89300000000000002</c:v>
                </c:pt>
                <c:pt idx="1">
                  <c:v>0.107</c:v>
                </c:pt>
              </c:numCache>
            </c:numRef>
          </c:val>
          <c:extLst>
            <c:ext xmlns:c16="http://schemas.microsoft.com/office/drawing/2014/chart" uri="{C3380CC4-5D6E-409C-BE32-E72D297353CC}">
              <c16:uniqueId val="{00000001-43B4-4189-9498-A5674CF1D09E}"/>
            </c:ext>
          </c:extLst>
        </c:ser>
        <c:dLbls>
          <c:showLegendKey val="0"/>
          <c:showVal val="0"/>
          <c:showCatName val="0"/>
          <c:showSerName val="0"/>
          <c:showPercent val="0"/>
          <c:showBubbleSize val="0"/>
        </c:dLbls>
        <c:gapWidth val="150"/>
        <c:shape val="box"/>
        <c:axId val="1320570015"/>
        <c:axId val="1320558783"/>
        <c:axId val="0"/>
      </c:bar3DChart>
      <c:catAx>
        <c:axId val="1320570015"/>
        <c:scaling>
          <c:orientation val="minMax"/>
        </c:scaling>
        <c:delete val="1"/>
        <c:axPos val="b"/>
        <c:numFmt formatCode="General" sourceLinked="1"/>
        <c:majorTickMark val="none"/>
        <c:minorTickMark val="none"/>
        <c:tickLblPos val="nextTo"/>
        <c:crossAx val="1320558783"/>
        <c:crosses val="autoZero"/>
        <c:auto val="1"/>
        <c:lblAlgn val="ctr"/>
        <c:lblOffset val="100"/>
        <c:noMultiLvlLbl val="0"/>
      </c:catAx>
      <c:valAx>
        <c:axId val="1320558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32057001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entury Gothic" panose="020B0502020202020204" pitchFamily="34" charset="0"/>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'[RESULTADO ENCUESTAS DE SATISFACCION ENERO 2022 A NOVIEMBRE 2022_.xls]Inbound Detalle '!$AB$32</c:f>
              <c:strCache>
                <c:ptCount val="1"/>
                <c:pt idx="0">
                  <c:v>SEMESTRE 2</c:v>
                </c:pt>
              </c:strCache>
            </c:strRef>
          </c:tx>
          <c:spPr>
            <a:solidFill>
              <a:srgbClr val="2C49C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2022_.xls]Inbound Detalle '!$AA$33:$AA$37</c:f>
              <c:strCache>
                <c:ptCount val="5"/>
                <c:pt idx="0">
                  <c:v>MUY MALO</c:v>
                </c:pt>
                <c:pt idx="1">
                  <c:v>MALO</c:v>
                </c:pt>
                <c:pt idx="2">
                  <c:v>REGULAR</c:v>
                </c:pt>
                <c:pt idx="3">
                  <c:v>BUENO</c:v>
                </c:pt>
                <c:pt idx="4">
                  <c:v>MUY BUENO</c:v>
                </c:pt>
              </c:strCache>
            </c:strRef>
          </c:cat>
          <c:val>
            <c:numRef>
              <c:f>'[RESULTADO ENCUESTAS DE SATISFACCION ENERO 2022 A NOVIEMBRE 2022_.xls]Inbound Detalle '!$AB$33:$AB$37</c:f>
              <c:numCache>
                <c:formatCode>0.0%</c:formatCode>
                <c:ptCount val="5"/>
                <c:pt idx="0">
                  <c:v>5.3999999999999999E-2</c:v>
                </c:pt>
                <c:pt idx="1">
                  <c:v>1.2E-2</c:v>
                </c:pt>
                <c:pt idx="2">
                  <c:v>2.5000000000000001E-2</c:v>
                </c:pt>
                <c:pt idx="3">
                  <c:v>7.8E-2</c:v>
                </c:pt>
                <c:pt idx="4">
                  <c:v>0.83099999999999996</c:v>
                </c:pt>
              </c:numCache>
            </c:numRef>
          </c:val>
          <c:extLst>
            <c:ext xmlns:c16="http://schemas.microsoft.com/office/drawing/2014/chart" uri="{C3380CC4-5D6E-409C-BE32-E72D297353CC}">
              <c16:uniqueId val="{00000000-916E-4C49-ACEE-1128CD93A9E6}"/>
            </c:ext>
          </c:extLst>
        </c:ser>
        <c:ser>
          <c:idx val="1"/>
          <c:order val="1"/>
          <c:tx>
            <c:strRef>
              <c:f>'[RESULTADO ENCUESTAS DE SATISFACCION ENERO 2022 A NOVIEMBRE 2022_.xls]Inbound Detalle '!$AC$32</c:f>
              <c:strCache>
                <c:ptCount val="1"/>
                <c:pt idx="0">
                  <c:v>SEMESTRE 1</c:v>
                </c:pt>
              </c:strCache>
            </c:strRef>
          </c:tx>
          <c:spPr>
            <a:solidFill>
              <a:srgbClr val="08E3E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2022_.xls]Inbound Detalle '!$AA$33:$AA$37</c:f>
              <c:strCache>
                <c:ptCount val="5"/>
                <c:pt idx="0">
                  <c:v>MUY MALO</c:v>
                </c:pt>
                <c:pt idx="1">
                  <c:v>MALO</c:v>
                </c:pt>
                <c:pt idx="2">
                  <c:v>REGULAR</c:v>
                </c:pt>
                <c:pt idx="3">
                  <c:v>BUENO</c:v>
                </c:pt>
                <c:pt idx="4">
                  <c:v>MUY BUENO</c:v>
                </c:pt>
              </c:strCache>
            </c:strRef>
          </c:cat>
          <c:val>
            <c:numRef>
              <c:f>'[RESULTADO ENCUESTAS DE SATISFACCION ENERO 2022 A NOVIEMBRE 2022_.xls]Inbound Detalle '!$AC$33:$AC$37</c:f>
              <c:numCache>
                <c:formatCode>0.0%</c:formatCode>
                <c:ptCount val="5"/>
                <c:pt idx="0">
                  <c:v>0.08</c:v>
                </c:pt>
                <c:pt idx="1">
                  <c:v>0.01</c:v>
                </c:pt>
                <c:pt idx="2">
                  <c:v>0.03</c:v>
                </c:pt>
                <c:pt idx="3">
                  <c:v>7.0000000000000007E-2</c:v>
                </c:pt>
                <c:pt idx="4">
                  <c:v>0.81</c:v>
                </c:pt>
              </c:numCache>
            </c:numRef>
          </c:val>
          <c:extLst>
            <c:ext xmlns:c16="http://schemas.microsoft.com/office/drawing/2014/chart" uri="{C3380CC4-5D6E-409C-BE32-E72D297353CC}">
              <c16:uniqueId val="{00000001-916E-4C49-ACEE-1128CD93A9E6}"/>
            </c:ext>
          </c:extLst>
        </c:ser>
        <c:dLbls>
          <c:dLblPos val="outEnd"/>
          <c:showLegendKey val="0"/>
          <c:showVal val="1"/>
          <c:showCatName val="0"/>
          <c:showSerName val="0"/>
          <c:showPercent val="0"/>
          <c:showBubbleSize val="0"/>
        </c:dLbls>
        <c:gapWidth val="182"/>
        <c:axId val="972630272"/>
        <c:axId val="972631104"/>
      </c:barChart>
      <c:catAx>
        <c:axId val="972630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972631104"/>
        <c:crosses val="autoZero"/>
        <c:auto val="1"/>
        <c:lblAlgn val="ctr"/>
        <c:lblOffset val="100"/>
        <c:noMultiLvlLbl val="0"/>
      </c:catAx>
      <c:valAx>
        <c:axId val="972631104"/>
        <c:scaling>
          <c:orientation val="minMax"/>
        </c:scaling>
        <c:delete val="1"/>
        <c:axPos val="b"/>
        <c:numFmt formatCode="0.0%" sourceLinked="1"/>
        <c:majorTickMark val="none"/>
        <c:minorTickMark val="none"/>
        <c:tickLblPos val="nextTo"/>
        <c:crossAx val="97263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'[RESULTADO ENCUESTAS DE SATISFACCION ENERO 2022 A NOVIEMBRE 2022_.xls]Inbound Detalle '!$AB$54</c:f>
              <c:strCache>
                <c:ptCount val="1"/>
                <c:pt idx="0">
                  <c:v>SI</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2022_.xls]Inbound Detalle '!$AC$53:$AD$53</c:f>
              <c:strCache>
                <c:ptCount val="2"/>
                <c:pt idx="0">
                  <c:v>SEMESTRE 1</c:v>
                </c:pt>
                <c:pt idx="1">
                  <c:v>SEMESTRE 2</c:v>
                </c:pt>
              </c:strCache>
            </c:strRef>
          </c:cat>
          <c:val>
            <c:numRef>
              <c:f>'[RESULTADO ENCUESTAS DE SATISFACCION ENERO 2022 A NOVIEMBRE 2022_.xls]Inbound Detalle '!$AC$54:$AD$54</c:f>
              <c:numCache>
                <c:formatCode>0%</c:formatCode>
                <c:ptCount val="2"/>
                <c:pt idx="0">
                  <c:v>0.92</c:v>
                </c:pt>
                <c:pt idx="1">
                  <c:v>0.92500000000000004</c:v>
                </c:pt>
              </c:numCache>
            </c:numRef>
          </c:val>
          <c:extLst>
            <c:ext xmlns:c16="http://schemas.microsoft.com/office/drawing/2014/chart" uri="{C3380CC4-5D6E-409C-BE32-E72D297353CC}">
              <c16:uniqueId val="{00000000-0BBB-4B98-AE61-EAA2174F328E}"/>
            </c:ext>
          </c:extLst>
        </c:ser>
        <c:ser>
          <c:idx val="1"/>
          <c:order val="1"/>
          <c:tx>
            <c:strRef>
              <c:f>'[RESULTADO ENCUESTAS DE SATISFACCION ENERO 2022 A NOVIEMBRE 2022_.xls]Inbound Detalle '!$AB$55</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 ENCUESTAS DE SATISFACCION ENERO 2022 A NOVIEMBRE 2022_.xls]Inbound Detalle '!$AC$53:$AD$53</c:f>
              <c:strCache>
                <c:ptCount val="2"/>
                <c:pt idx="0">
                  <c:v>SEMESTRE 1</c:v>
                </c:pt>
                <c:pt idx="1">
                  <c:v>SEMESTRE 2</c:v>
                </c:pt>
              </c:strCache>
            </c:strRef>
          </c:cat>
          <c:val>
            <c:numRef>
              <c:f>'[RESULTADO ENCUESTAS DE SATISFACCION ENERO 2022 A NOVIEMBRE 2022_.xls]Inbound Detalle '!$AC$55:$AD$55</c:f>
              <c:numCache>
                <c:formatCode>0%</c:formatCode>
                <c:ptCount val="2"/>
                <c:pt idx="0">
                  <c:v>0.08</c:v>
                </c:pt>
                <c:pt idx="1">
                  <c:v>7.4999999999999997E-2</c:v>
                </c:pt>
              </c:numCache>
            </c:numRef>
          </c:val>
          <c:extLst>
            <c:ext xmlns:c16="http://schemas.microsoft.com/office/drawing/2014/chart" uri="{C3380CC4-5D6E-409C-BE32-E72D297353CC}">
              <c16:uniqueId val="{00000001-0BBB-4B98-AE61-EAA2174F328E}"/>
            </c:ext>
          </c:extLst>
        </c:ser>
        <c:dLbls>
          <c:dLblPos val="outEnd"/>
          <c:showLegendKey val="0"/>
          <c:showVal val="1"/>
          <c:showCatName val="0"/>
          <c:showSerName val="0"/>
          <c:showPercent val="0"/>
          <c:showBubbleSize val="0"/>
        </c:dLbls>
        <c:gapWidth val="219"/>
        <c:overlap val="-27"/>
        <c:axId val="982143520"/>
        <c:axId val="982143936"/>
      </c:barChart>
      <c:catAx>
        <c:axId val="98214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982143936"/>
        <c:crosses val="autoZero"/>
        <c:auto val="1"/>
        <c:lblAlgn val="ctr"/>
        <c:lblOffset val="100"/>
        <c:noMultiLvlLbl val="0"/>
      </c:catAx>
      <c:valAx>
        <c:axId val="982143936"/>
        <c:scaling>
          <c:orientation val="minMax"/>
        </c:scaling>
        <c:delete val="1"/>
        <c:axPos val="l"/>
        <c:numFmt formatCode="0%" sourceLinked="1"/>
        <c:majorTickMark val="none"/>
        <c:minorTickMark val="none"/>
        <c:tickLblPos val="nextTo"/>
        <c:crossAx val="9821435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BE406-B371-1840-A3D3-A1FC1E7E3B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F813A03-99AD-334A-AE3B-721DD8559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23170E9-B540-DB4E-A6B9-E2862C2E91D0}"/>
              </a:ext>
            </a:extLst>
          </p:cNvPr>
          <p:cNvSpPr>
            <a:spLocks noGrp="1"/>
          </p:cNvSpPr>
          <p:nvPr>
            <p:ph type="dt" sz="half" idx="10"/>
          </p:nvPr>
        </p:nvSpPr>
        <p:spPr/>
        <p:txBody>
          <a:bodyPr/>
          <a:lstStyle/>
          <a:p>
            <a:fld id="{B6A05056-2B3B-064D-8782-25FF5C39B0C5}" type="datetimeFigureOut">
              <a:rPr lang="es-CO" smtClean="0"/>
              <a:t>4/01/2023</a:t>
            </a:fld>
            <a:endParaRPr lang="es-CO"/>
          </a:p>
        </p:txBody>
      </p:sp>
      <p:sp>
        <p:nvSpPr>
          <p:cNvPr id="5" name="Marcador de pie de página 4">
            <a:extLst>
              <a:ext uri="{FF2B5EF4-FFF2-40B4-BE49-F238E27FC236}">
                <a16:creationId xmlns:a16="http://schemas.microsoft.com/office/drawing/2014/main" id="{F8F4B820-15C4-7C4D-98CA-F6FDC86728E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BF74C1-27C0-4F4A-8DBE-76DA685421DB}"/>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177198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45194-B812-104A-9E2E-C16DCC2B64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E952AA4-3D52-B446-A3A4-12BA0E00AD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2686968-6F82-5347-9A0F-FA3408F411F2}"/>
              </a:ext>
            </a:extLst>
          </p:cNvPr>
          <p:cNvSpPr>
            <a:spLocks noGrp="1"/>
          </p:cNvSpPr>
          <p:nvPr>
            <p:ph type="dt" sz="half" idx="10"/>
          </p:nvPr>
        </p:nvSpPr>
        <p:spPr/>
        <p:txBody>
          <a:bodyPr/>
          <a:lstStyle/>
          <a:p>
            <a:fld id="{B6A05056-2B3B-064D-8782-25FF5C39B0C5}" type="datetimeFigureOut">
              <a:rPr lang="es-CO" smtClean="0"/>
              <a:t>4/01/2023</a:t>
            </a:fld>
            <a:endParaRPr lang="es-CO"/>
          </a:p>
        </p:txBody>
      </p:sp>
      <p:sp>
        <p:nvSpPr>
          <p:cNvPr id="5" name="Marcador de pie de página 4">
            <a:extLst>
              <a:ext uri="{FF2B5EF4-FFF2-40B4-BE49-F238E27FC236}">
                <a16:creationId xmlns:a16="http://schemas.microsoft.com/office/drawing/2014/main" id="{AEE0B087-A179-8849-B7DE-65968F2C88E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6646A24-A79F-4943-86A6-E93F130688FD}"/>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66502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0A39C47-0E51-A446-9B7D-32B5D50C84A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0D78E60-8DC8-FE4F-A022-65F6D423A7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A10C7A5-EF6F-B441-BEAD-614D0AA6FB29}"/>
              </a:ext>
            </a:extLst>
          </p:cNvPr>
          <p:cNvSpPr>
            <a:spLocks noGrp="1"/>
          </p:cNvSpPr>
          <p:nvPr>
            <p:ph type="dt" sz="half" idx="10"/>
          </p:nvPr>
        </p:nvSpPr>
        <p:spPr/>
        <p:txBody>
          <a:bodyPr/>
          <a:lstStyle/>
          <a:p>
            <a:fld id="{B6A05056-2B3B-064D-8782-25FF5C39B0C5}" type="datetimeFigureOut">
              <a:rPr lang="es-CO" smtClean="0"/>
              <a:t>4/01/2023</a:t>
            </a:fld>
            <a:endParaRPr lang="es-CO"/>
          </a:p>
        </p:txBody>
      </p:sp>
      <p:sp>
        <p:nvSpPr>
          <p:cNvPr id="5" name="Marcador de pie de página 4">
            <a:extLst>
              <a:ext uri="{FF2B5EF4-FFF2-40B4-BE49-F238E27FC236}">
                <a16:creationId xmlns:a16="http://schemas.microsoft.com/office/drawing/2014/main" id="{6385CF61-4C0B-7E42-9027-45F1347FF41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BA0295E-F88F-3B40-9156-B2A8EDD6312B}"/>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191342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2F0F57-60E8-7A41-BBC5-E9AA80562D8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240B5D5-CCDB-0F45-83A8-42ABB05C4C6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D79B834-29E3-A246-9596-B103CB86837C}"/>
              </a:ext>
            </a:extLst>
          </p:cNvPr>
          <p:cNvSpPr>
            <a:spLocks noGrp="1"/>
          </p:cNvSpPr>
          <p:nvPr>
            <p:ph type="dt" sz="half" idx="10"/>
          </p:nvPr>
        </p:nvSpPr>
        <p:spPr/>
        <p:txBody>
          <a:bodyPr/>
          <a:lstStyle/>
          <a:p>
            <a:fld id="{B6A05056-2B3B-064D-8782-25FF5C39B0C5}" type="datetimeFigureOut">
              <a:rPr lang="es-CO" smtClean="0"/>
              <a:t>4/01/2023</a:t>
            </a:fld>
            <a:endParaRPr lang="es-CO"/>
          </a:p>
        </p:txBody>
      </p:sp>
      <p:sp>
        <p:nvSpPr>
          <p:cNvPr id="5" name="Marcador de pie de página 4">
            <a:extLst>
              <a:ext uri="{FF2B5EF4-FFF2-40B4-BE49-F238E27FC236}">
                <a16:creationId xmlns:a16="http://schemas.microsoft.com/office/drawing/2014/main" id="{7131000E-C96C-214B-B4BB-BB117E3DD84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8AE524C-1760-C441-9351-DDB183F588D0}"/>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85134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A1A6F-1D99-9A46-AF37-8B44FFF6882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B330D5E-D923-394D-B222-B487F7907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314870-8313-944A-AA29-A36A019B9EE7}"/>
              </a:ext>
            </a:extLst>
          </p:cNvPr>
          <p:cNvSpPr>
            <a:spLocks noGrp="1"/>
          </p:cNvSpPr>
          <p:nvPr>
            <p:ph type="dt" sz="half" idx="10"/>
          </p:nvPr>
        </p:nvSpPr>
        <p:spPr/>
        <p:txBody>
          <a:bodyPr/>
          <a:lstStyle/>
          <a:p>
            <a:fld id="{B6A05056-2B3B-064D-8782-25FF5C39B0C5}" type="datetimeFigureOut">
              <a:rPr lang="es-CO" smtClean="0"/>
              <a:t>4/01/2023</a:t>
            </a:fld>
            <a:endParaRPr lang="es-CO"/>
          </a:p>
        </p:txBody>
      </p:sp>
      <p:sp>
        <p:nvSpPr>
          <p:cNvPr id="5" name="Marcador de pie de página 4">
            <a:extLst>
              <a:ext uri="{FF2B5EF4-FFF2-40B4-BE49-F238E27FC236}">
                <a16:creationId xmlns:a16="http://schemas.microsoft.com/office/drawing/2014/main" id="{E488950C-4EA0-B744-90FE-43FB4C3EEFE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FF62C59-42A3-B348-BB2A-58190A349392}"/>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282540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1E0-9AE6-B14F-A06C-9745C4678F1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419EC41-D894-FB48-A12D-41BC5DD36E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36364D1-42B6-D64E-AF60-95E3912D9F1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AC7B179-4AE9-094E-9011-513700B06608}"/>
              </a:ext>
            </a:extLst>
          </p:cNvPr>
          <p:cNvSpPr>
            <a:spLocks noGrp="1"/>
          </p:cNvSpPr>
          <p:nvPr>
            <p:ph type="dt" sz="half" idx="10"/>
          </p:nvPr>
        </p:nvSpPr>
        <p:spPr/>
        <p:txBody>
          <a:bodyPr/>
          <a:lstStyle/>
          <a:p>
            <a:fld id="{B6A05056-2B3B-064D-8782-25FF5C39B0C5}" type="datetimeFigureOut">
              <a:rPr lang="es-CO" smtClean="0"/>
              <a:t>4/01/2023</a:t>
            </a:fld>
            <a:endParaRPr lang="es-CO"/>
          </a:p>
        </p:txBody>
      </p:sp>
      <p:sp>
        <p:nvSpPr>
          <p:cNvPr id="6" name="Marcador de pie de página 5">
            <a:extLst>
              <a:ext uri="{FF2B5EF4-FFF2-40B4-BE49-F238E27FC236}">
                <a16:creationId xmlns:a16="http://schemas.microsoft.com/office/drawing/2014/main" id="{5BA331C0-9E37-5F48-807A-ED0650CA12D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D00AF95-C73C-CC47-A64D-8CD141D8CA61}"/>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26617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E3CBC4-56F9-4348-A404-11C61BC1984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75FD70C-C731-CE49-849E-F197587E7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498C79B-B8FC-BC41-B3F6-1414BBCB1C8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B3C1684-C879-0045-B7BE-6D612FEA3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33EB68C-89F3-8242-A68A-4E6A5CCC99B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9F8146E-36AA-ED4B-A556-8423CDBD999C}"/>
              </a:ext>
            </a:extLst>
          </p:cNvPr>
          <p:cNvSpPr>
            <a:spLocks noGrp="1"/>
          </p:cNvSpPr>
          <p:nvPr>
            <p:ph type="dt" sz="half" idx="10"/>
          </p:nvPr>
        </p:nvSpPr>
        <p:spPr/>
        <p:txBody>
          <a:bodyPr/>
          <a:lstStyle/>
          <a:p>
            <a:fld id="{B6A05056-2B3B-064D-8782-25FF5C39B0C5}" type="datetimeFigureOut">
              <a:rPr lang="es-CO" smtClean="0"/>
              <a:t>4/01/2023</a:t>
            </a:fld>
            <a:endParaRPr lang="es-CO"/>
          </a:p>
        </p:txBody>
      </p:sp>
      <p:sp>
        <p:nvSpPr>
          <p:cNvPr id="8" name="Marcador de pie de página 7">
            <a:extLst>
              <a:ext uri="{FF2B5EF4-FFF2-40B4-BE49-F238E27FC236}">
                <a16:creationId xmlns:a16="http://schemas.microsoft.com/office/drawing/2014/main" id="{683000BB-A68E-7B44-8155-863A9D16D5A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9A06688-D043-FD45-96EF-1F9778E02E73}"/>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169953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5F605-7EC5-1F4A-B00F-EC1B6C6C5C7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65D6930-1315-404E-8825-2057EA7C0FB2}"/>
              </a:ext>
            </a:extLst>
          </p:cNvPr>
          <p:cNvSpPr>
            <a:spLocks noGrp="1"/>
          </p:cNvSpPr>
          <p:nvPr>
            <p:ph type="dt" sz="half" idx="10"/>
          </p:nvPr>
        </p:nvSpPr>
        <p:spPr/>
        <p:txBody>
          <a:bodyPr/>
          <a:lstStyle/>
          <a:p>
            <a:fld id="{B6A05056-2B3B-064D-8782-25FF5C39B0C5}" type="datetimeFigureOut">
              <a:rPr lang="es-CO" smtClean="0"/>
              <a:t>4/01/2023</a:t>
            </a:fld>
            <a:endParaRPr lang="es-CO"/>
          </a:p>
        </p:txBody>
      </p:sp>
      <p:sp>
        <p:nvSpPr>
          <p:cNvPr id="4" name="Marcador de pie de página 3">
            <a:extLst>
              <a:ext uri="{FF2B5EF4-FFF2-40B4-BE49-F238E27FC236}">
                <a16:creationId xmlns:a16="http://schemas.microsoft.com/office/drawing/2014/main" id="{5754675E-59FD-C040-B081-F020AD5E28E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0265E82-7DBD-9344-A3C2-D2A583B816E0}"/>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280835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2B8AD0-9A11-0547-8E51-A1590CDA429B}"/>
              </a:ext>
            </a:extLst>
          </p:cNvPr>
          <p:cNvSpPr>
            <a:spLocks noGrp="1"/>
          </p:cNvSpPr>
          <p:nvPr>
            <p:ph type="dt" sz="half" idx="10"/>
          </p:nvPr>
        </p:nvSpPr>
        <p:spPr/>
        <p:txBody>
          <a:bodyPr/>
          <a:lstStyle/>
          <a:p>
            <a:fld id="{B6A05056-2B3B-064D-8782-25FF5C39B0C5}" type="datetimeFigureOut">
              <a:rPr lang="es-CO" smtClean="0"/>
              <a:t>4/01/2023</a:t>
            </a:fld>
            <a:endParaRPr lang="es-CO"/>
          </a:p>
        </p:txBody>
      </p:sp>
      <p:sp>
        <p:nvSpPr>
          <p:cNvPr id="3" name="Marcador de pie de página 2">
            <a:extLst>
              <a:ext uri="{FF2B5EF4-FFF2-40B4-BE49-F238E27FC236}">
                <a16:creationId xmlns:a16="http://schemas.microsoft.com/office/drawing/2014/main" id="{0E618F7F-6B80-364D-8409-D1F076FA883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8EE74CC-6310-CB49-8810-60B101C21745}"/>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89596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78FD4-D2EB-5A48-970C-8E5AFB13C7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C516717-8801-A54B-87EE-E4B4961F9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4D12E06-7437-1F4E-9A0D-EAF2040BD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18221F-F348-1449-BD73-BAB3E5CE50D1}"/>
              </a:ext>
            </a:extLst>
          </p:cNvPr>
          <p:cNvSpPr>
            <a:spLocks noGrp="1"/>
          </p:cNvSpPr>
          <p:nvPr>
            <p:ph type="dt" sz="half" idx="10"/>
          </p:nvPr>
        </p:nvSpPr>
        <p:spPr/>
        <p:txBody>
          <a:bodyPr/>
          <a:lstStyle/>
          <a:p>
            <a:fld id="{B6A05056-2B3B-064D-8782-25FF5C39B0C5}" type="datetimeFigureOut">
              <a:rPr lang="es-CO" smtClean="0"/>
              <a:t>4/01/2023</a:t>
            </a:fld>
            <a:endParaRPr lang="es-CO"/>
          </a:p>
        </p:txBody>
      </p:sp>
      <p:sp>
        <p:nvSpPr>
          <p:cNvPr id="6" name="Marcador de pie de página 5">
            <a:extLst>
              <a:ext uri="{FF2B5EF4-FFF2-40B4-BE49-F238E27FC236}">
                <a16:creationId xmlns:a16="http://schemas.microsoft.com/office/drawing/2014/main" id="{A0AD4378-4A16-7B46-B19F-80AE07C7118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E6263A4-01C3-CC48-A073-143DA2608D65}"/>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03768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E419F-8FE3-1A4C-ACAF-04052CD696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6F5F820-DAAB-764D-A5FE-CC5FD6A3C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306ABD4-E733-1548-A9AA-FB2C1E19F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E18A00-FB17-4946-94D2-13F954C22F8F}"/>
              </a:ext>
            </a:extLst>
          </p:cNvPr>
          <p:cNvSpPr>
            <a:spLocks noGrp="1"/>
          </p:cNvSpPr>
          <p:nvPr>
            <p:ph type="dt" sz="half" idx="10"/>
          </p:nvPr>
        </p:nvSpPr>
        <p:spPr/>
        <p:txBody>
          <a:bodyPr/>
          <a:lstStyle/>
          <a:p>
            <a:fld id="{B6A05056-2B3B-064D-8782-25FF5C39B0C5}" type="datetimeFigureOut">
              <a:rPr lang="es-CO" smtClean="0"/>
              <a:t>4/01/2023</a:t>
            </a:fld>
            <a:endParaRPr lang="es-CO"/>
          </a:p>
        </p:txBody>
      </p:sp>
      <p:sp>
        <p:nvSpPr>
          <p:cNvPr id="6" name="Marcador de pie de página 5">
            <a:extLst>
              <a:ext uri="{FF2B5EF4-FFF2-40B4-BE49-F238E27FC236}">
                <a16:creationId xmlns:a16="http://schemas.microsoft.com/office/drawing/2014/main" id="{0CAA2C76-4F63-0041-92B8-FC55D3EC71B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102015E-498C-C143-BF8F-69FF1CA7DF9E}"/>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46520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378209-2AA0-A64B-B5FF-793D67D53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5E5AAAD-121C-8049-840D-5B43189868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9A32BBB-CDD8-914F-B985-42A48E115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05056-2B3B-064D-8782-25FF5C39B0C5}" type="datetimeFigureOut">
              <a:rPr lang="es-CO" smtClean="0"/>
              <a:t>4/01/2023</a:t>
            </a:fld>
            <a:endParaRPr lang="es-CO"/>
          </a:p>
        </p:txBody>
      </p:sp>
      <p:sp>
        <p:nvSpPr>
          <p:cNvPr id="5" name="Marcador de pie de página 4">
            <a:extLst>
              <a:ext uri="{FF2B5EF4-FFF2-40B4-BE49-F238E27FC236}">
                <a16:creationId xmlns:a16="http://schemas.microsoft.com/office/drawing/2014/main" id="{B0C31935-CC21-694C-AE55-0D8EC475F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5B5CEEB-CA54-1C4B-AB26-1437B85D1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BA57D-D4F6-C341-B32D-67FAA574FF5C}" type="slidenum">
              <a:rPr lang="es-CO" smtClean="0"/>
              <a:t>‹Nº›</a:t>
            </a:fld>
            <a:endParaRPr lang="es-CO"/>
          </a:p>
        </p:txBody>
      </p:sp>
    </p:spTree>
    <p:extLst>
      <p:ext uri="{BB962C8B-B14F-4D97-AF65-F5344CB8AC3E}">
        <p14:creationId xmlns:p14="http://schemas.microsoft.com/office/powerpoint/2010/main" val="2412838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640" y="4989764"/>
            <a:ext cx="1364383" cy="1404264"/>
          </a:xfrm>
          <a:prstGeom prst="rect">
            <a:avLst/>
          </a:prstGeom>
        </p:spPr>
      </p:pic>
      <p:sp>
        <p:nvSpPr>
          <p:cNvPr id="3" name="CuadroTexto 2">
            <a:extLst>
              <a:ext uri="{FF2B5EF4-FFF2-40B4-BE49-F238E27FC236}">
                <a16:creationId xmlns:a16="http://schemas.microsoft.com/office/drawing/2014/main" id="{74767D7C-C702-854F-9C5B-4AA94B933D43}"/>
              </a:ext>
            </a:extLst>
          </p:cNvPr>
          <p:cNvSpPr txBox="1"/>
          <p:nvPr/>
        </p:nvSpPr>
        <p:spPr>
          <a:xfrm>
            <a:off x="79899" y="2470636"/>
            <a:ext cx="12192000" cy="1323439"/>
          </a:xfrm>
          <a:prstGeom prst="rect">
            <a:avLst/>
          </a:prstGeom>
          <a:noFill/>
        </p:spPr>
        <p:txBody>
          <a:bodyPr wrap="square" rtlCol="0">
            <a:spAutoFit/>
          </a:bodyPr>
          <a:lstStyle/>
          <a:p>
            <a:pPr algn="ctr"/>
            <a:r>
              <a:rPr lang="es-ES" sz="4000" b="1">
                <a:solidFill>
                  <a:schemeClr val="accent1">
                    <a:lumMod val="20000"/>
                    <a:lumOff val="80000"/>
                  </a:schemeClr>
                </a:solidFill>
                <a:latin typeface="Century Gothic" panose="020B0502020202020204" pitchFamily="34" charset="0"/>
              </a:rPr>
              <a:t>INFORME MEDICIÓN DE SATISFACCIÓN DEL USUARIO – SEGUNDO SEMESTRE 2022</a:t>
            </a:r>
          </a:p>
        </p:txBody>
      </p:sp>
      <p:sp>
        <p:nvSpPr>
          <p:cNvPr id="4" name="CuadroTexto 3">
            <a:extLst>
              <a:ext uri="{FF2B5EF4-FFF2-40B4-BE49-F238E27FC236}">
                <a16:creationId xmlns:a16="http://schemas.microsoft.com/office/drawing/2014/main" id="{BAB6E1B8-75FD-494D-A693-C182925B4CA3}"/>
              </a:ext>
            </a:extLst>
          </p:cNvPr>
          <p:cNvSpPr txBox="1"/>
          <p:nvPr/>
        </p:nvSpPr>
        <p:spPr>
          <a:xfrm>
            <a:off x="4013734" y="3941042"/>
            <a:ext cx="3888607" cy="738664"/>
          </a:xfrm>
          <a:prstGeom prst="rect">
            <a:avLst/>
          </a:prstGeom>
          <a:noFill/>
        </p:spPr>
        <p:txBody>
          <a:bodyPr wrap="square" rtlCol="0">
            <a:spAutoFit/>
          </a:bodyPr>
          <a:lstStyle/>
          <a:p>
            <a:pPr algn="ctr"/>
            <a:r>
              <a:rPr lang="es-CO" sz="1050">
                <a:solidFill>
                  <a:schemeClr val="bg1"/>
                </a:solidFill>
                <a:latin typeface="Century Gothic" panose="020B0502020202020204" pitchFamily="34" charset="0"/>
              </a:rPr>
              <a:t>Doctor: </a:t>
            </a:r>
          </a:p>
          <a:p>
            <a:pPr algn="ctr"/>
            <a:r>
              <a:rPr lang="es-CO" sz="1050" b="1">
                <a:solidFill>
                  <a:schemeClr val="bg1"/>
                </a:solidFill>
                <a:latin typeface="Century Gothic" panose="020B0502020202020204" pitchFamily="34" charset="0"/>
              </a:rPr>
              <a:t>Guillermo Forero Perea</a:t>
            </a:r>
          </a:p>
          <a:p>
            <a:pPr algn="ctr"/>
            <a:r>
              <a:rPr lang="es-CO" sz="1050">
                <a:solidFill>
                  <a:schemeClr val="bg1"/>
                </a:solidFill>
                <a:latin typeface="Century Gothic" panose="020B0502020202020204" pitchFamily="34" charset="0"/>
              </a:rPr>
              <a:t>Director de Atención al Usuario, Intervención Temprana y Asignaciones</a:t>
            </a:r>
          </a:p>
        </p:txBody>
      </p:sp>
    </p:spTree>
    <p:extLst>
      <p:ext uri="{BB962C8B-B14F-4D97-AF65-F5344CB8AC3E}">
        <p14:creationId xmlns:p14="http://schemas.microsoft.com/office/powerpoint/2010/main" val="429477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D920F84-3E97-7400-3CD4-E532FBDDCA9B}"/>
              </a:ext>
            </a:extLst>
          </p:cNvPr>
          <p:cNvSpPr txBox="1"/>
          <p:nvPr/>
        </p:nvSpPr>
        <p:spPr>
          <a:xfrm>
            <a:off x="1759998" y="790982"/>
            <a:ext cx="9905260" cy="369332"/>
          </a:xfrm>
          <a:prstGeom prst="rect">
            <a:avLst/>
          </a:prstGeom>
          <a:noFill/>
        </p:spPr>
        <p:txBody>
          <a:bodyPr wrap="square">
            <a:spAutoFit/>
          </a:bodyPr>
          <a:lstStyle/>
          <a:p>
            <a:r>
              <a:rPr lang="es-CO" sz="1800" b="1" dirty="0">
                <a:latin typeface="Century Gothic" panose="020B0502020202020204" pitchFamily="34" charset="0"/>
              </a:rPr>
              <a:t>Pregunta No 4. </a:t>
            </a:r>
            <a:r>
              <a:rPr lang="es-ES" sz="1800" dirty="0">
                <a:latin typeface="Century Gothic" panose="020B0502020202020204" pitchFamily="34" charset="0"/>
              </a:rPr>
              <a:t>¿ Fue informado sobre sus derechos y deberes como usuario?</a:t>
            </a:r>
            <a:endParaRPr lang="es-CO" sz="1800" dirty="0">
              <a:solidFill>
                <a:srgbClr val="2F308F"/>
              </a:solidFill>
              <a:latin typeface="Century Gothic" panose="020B0502020202020204" pitchFamily="34" charset="0"/>
            </a:endParaRPr>
          </a:p>
        </p:txBody>
      </p:sp>
      <p:pic>
        <p:nvPicPr>
          <p:cNvPr id="4" name="Imagen 3">
            <a:extLst>
              <a:ext uri="{FF2B5EF4-FFF2-40B4-BE49-F238E27FC236}">
                <a16:creationId xmlns:a16="http://schemas.microsoft.com/office/drawing/2014/main" id="{F9CD81FE-A586-6552-8901-C648AA6BF056}"/>
              </a:ext>
            </a:extLst>
          </p:cNvPr>
          <p:cNvPicPr>
            <a:picLocks noChangeAspect="1"/>
          </p:cNvPicPr>
          <p:nvPr/>
        </p:nvPicPr>
        <p:blipFill>
          <a:blip r:embed="rId3"/>
          <a:stretch>
            <a:fillRect/>
          </a:stretch>
        </p:blipFill>
        <p:spPr>
          <a:xfrm>
            <a:off x="9152878" y="1832732"/>
            <a:ext cx="2629584" cy="2617897"/>
          </a:xfrm>
          <a:prstGeom prst="rect">
            <a:avLst/>
          </a:prstGeom>
        </p:spPr>
      </p:pic>
      <p:graphicFrame>
        <p:nvGraphicFramePr>
          <p:cNvPr id="7" name="Tabla 6">
            <a:extLst>
              <a:ext uri="{FF2B5EF4-FFF2-40B4-BE49-F238E27FC236}">
                <a16:creationId xmlns:a16="http://schemas.microsoft.com/office/drawing/2014/main" id="{4888AAA0-DF41-6BB1-7A80-780BC29DB74C}"/>
              </a:ext>
            </a:extLst>
          </p:cNvPr>
          <p:cNvGraphicFramePr>
            <a:graphicFrameLocks noGrp="1"/>
          </p:cNvGraphicFramePr>
          <p:nvPr>
            <p:extLst>
              <p:ext uri="{D42A27DB-BD31-4B8C-83A1-F6EECF244321}">
                <p14:modId xmlns:p14="http://schemas.microsoft.com/office/powerpoint/2010/main" val="3031513711"/>
              </p:ext>
            </p:extLst>
          </p:nvPr>
        </p:nvGraphicFramePr>
        <p:xfrm>
          <a:off x="6468863" y="4715757"/>
          <a:ext cx="5409459" cy="1632585"/>
        </p:xfrm>
        <a:graphic>
          <a:graphicData uri="http://schemas.openxmlformats.org/drawingml/2006/table">
            <a:tbl>
              <a:tblPr/>
              <a:tblGrid>
                <a:gridCol w="979502">
                  <a:extLst>
                    <a:ext uri="{9D8B030D-6E8A-4147-A177-3AD203B41FA5}">
                      <a16:colId xmlns:a16="http://schemas.microsoft.com/office/drawing/2014/main" val="1942119139"/>
                    </a:ext>
                  </a:extLst>
                </a:gridCol>
                <a:gridCol w="665825">
                  <a:extLst>
                    <a:ext uri="{9D8B030D-6E8A-4147-A177-3AD203B41FA5}">
                      <a16:colId xmlns:a16="http://schemas.microsoft.com/office/drawing/2014/main" val="3428447166"/>
                    </a:ext>
                  </a:extLst>
                </a:gridCol>
                <a:gridCol w="1012055">
                  <a:extLst>
                    <a:ext uri="{9D8B030D-6E8A-4147-A177-3AD203B41FA5}">
                      <a16:colId xmlns:a16="http://schemas.microsoft.com/office/drawing/2014/main" val="2146635789"/>
                    </a:ext>
                  </a:extLst>
                </a:gridCol>
                <a:gridCol w="754602">
                  <a:extLst>
                    <a:ext uri="{9D8B030D-6E8A-4147-A177-3AD203B41FA5}">
                      <a16:colId xmlns:a16="http://schemas.microsoft.com/office/drawing/2014/main" val="1014757176"/>
                    </a:ext>
                  </a:extLst>
                </a:gridCol>
                <a:gridCol w="985421">
                  <a:extLst>
                    <a:ext uri="{9D8B030D-6E8A-4147-A177-3AD203B41FA5}">
                      <a16:colId xmlns:a16="http://schemas.microsoft.com/office/drawing/2014/main" val="2686839985"/>
                    </a:ext>
                  </a:extLst>
                </a:gridCol>
                <a:gridCol w="1012054">
                  <a:extLst>
                    <a:ext uri="{9D8B030D-6E8A-4147-A177-3AD203B41FA5}">
                      <a16:colId xmlns:a16="http://schemas.microsoft.com/office/drawing/2014/main" val="1260371204"/>
                    </a:ext>
                  </a:extLst>
                </a:gridCol>
              </a:tblGrid>
              <a:tr h="219075">
                <a:tc>
                  <a:txBody>
                    <a:bodyPr/>
                    <a:lstStyle/>
                    <a:p>
                      <a:pPr algn="l" fontAlgn="b"/>
                      <a:r>
                        <a:rPr lang="es-CO" sz="1200" b="0" i="0" u="none" strike="noStrike">
                          <a:solidFill>
                            <a:srgbClr val="000000"/>
                          </a:solidFill>
                          <a:effectLst/>
                          <a:latin typeface="Century Gothic" panose="020B0502020202020204" pitchFamily="34" charset="0"/>
                        </a:rPr>
                        <a:t>AÑO 2022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1200" b="0" i="0" u="none" strike="noStrike">
                          <a:solidFill>
                            <a:srgbClr val="000000"/>
                          </a:solidFill>
                          <a:effectLst/>
                          <a:latin typeface="Century Gothic" panose="020B0502020202020204" pitchFamily="34" charset="0"/>
                        </a:rPr>
                        <a:t>PRIMER SEMESTRE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200" b="0" i="0" u="none" strike="noStrike" dirty="0">
                          <a:solidFill>
                            <a:srgbClr val="000000"/>
                          </a:solidFill>
                          <a:effectLst/>
                          <a:latin typeface="Century Gothic" panose="020B0502020202020204" pitchFamily="34" charset="0"/>
                        </a:rPr>
                        <a:t>SEGUNDO SEMESTRE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200" b="1" i="0" u="none" strike="noStrike" dirty="0">
                          <a:solidFill>
                            <a:srgbClr val="000000"/>
                          </a:solidFill>
                          <a:effectLst/>
                          <a:latin typeface="Century Gothic" panose="020B0502020202020204" pitchFamily="34" charset="0"/>
                        </a:rPr>
                        <a:t>Comparativo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4155035751"/>
                  </a:ext>
                </a:extLst>
              </a:tr>
              <a:tr h="390525">
                <a:tc>
                  <a:txBody>
                    <a:bodyPr/>
                    <a:lstStyle/>
                    <a:p>
                      <a:pPr algn="l" rtl="0" fontAlgn="b"/>
                      <a:r>
                        <a:rPr lang="es-CO" sz="1200" b="1" i="0" u="none" strike="noStrike">
                          <a:solidFill>
                            <a:srgbClr val="000000"/>
                          </a:solidFill>
                          <a:effectLst/>
                          <a:latin typeface="Century Gothic" panose="020B0502020202020204" pitchFamily="34" charset="0"/>
                        </a:rPr>
                        <a:t>Calificación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200" b="1" i="0" u="none" strike="noStrike">
                          <a:solidFill>
                            <a:srgbClr val="000000"/>
                          </a:solidFill>
                          <a:effectLst/>
                          <a:latin typeface="Century Gothic" panose="020B0502020202020204" pitchFamily="34" charset="0"/>
                        </a:rPr>
                        <a:t>No. 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200" b="1" i="0" u="none" strike="noStrike" dirty="0">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200" b="1" i="0" u="none" strike="noStrike" dirty="0">
                          <a:solidFill>
                            <a:srgbClr val="000000"/>
                          </a:solidFill>
                          <a:effectLst/>
                          <a:latin typeface="Century Gothic" panose="020B0502020202020204" pitchFamily="34" charset="0"/>
                        </a:rPr>
                        <a:t>No. 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200" b="1" i="0" u="none" strike="noStrike" dirty="0">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1992183910"/>
                  </a:ext>
                </a:extLst>
              </a:tr>
              <a:tr h="219075">
                <a:tc>
                  <a:txBody>
                    <a:bodyPr/>
                    <a:lstStyle/>
                    <a:p>
                      <a:pPr algn="l" rtl="0" fontAlgn="b"/>
                      <a:r>
                        <a:rPr lang="es-CO" sz="1200" b="0" i="0" u="none" strike="noStrike">
                          <a:solidFill>
                            <a:srgbClr val="000000"/>
                          </a:solidFill>
                          <a:effectLst/>
                          <a:latin typeface="Century Gothic" panose="020B0502020202020204" pitchFamily="34" charset="0"/>
                        </a:rPr>
                        <a:t>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Century Gothic" panose="020B0502020202020204" pitchFamily="34" charset="0"/>
                        </a:rPr>
                        <a:t>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Century Gothic" panose="020B0502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entury Gothic" panose="020B0502020202020204" pitchFamily="34" charset="0"/>
                        </a:rPr>
                        <a:t>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Century Gothic" panose="020B0502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Century Gothic" panose="020B0502020202020204" pitchFamily="34" charset="0"/>
                        </a:rPr>
                        <a:t>DISMINUYE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63122"/>
                  </a:ext>
                </a:extLst>
              </a:tr>
              <a:tr h="219075">
                <a:tc>
                  <a:txBody>
                    <a:bodyPr/>
                    <a:lstStyle/>
                    <a:p>
                      <a:pPr algn="l" rtl="0" fontAlgn="b"/>
                      <a:r>
                        <a:rPr lang="es-CO" sz="1200" b="0" i="0" u="none" strike="noStrike">
                          <a:solidFill>
                            <a:srgbClr val="000000"/>
                          </a:solidFill>
                          <a:effectLst/>
                          <a:latin typeface="Century Gothic" panose="020B050202020202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Century Gothic" panose="020B0502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Century Gothic" panose="020B0502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entury Gothic" panose="020B0502020202020204"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Century Gothic" panose="020B0502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717087"/>
                  </a:ext>
                </a:extLst>
              </a:tr>
              <a:tr h="257175">
                <a:tc>
                  <a:txBody>
                    <a:bodyPr/>
                    <a:lstStyle/>
                    <a:p>
                      <a:pPr algn="l" rtl="0" fontAlgn="b"/>
                      <a:r>
                        <a:rPr lang="es-CO" sz="1200" b="0" i="0" u="none" strike="noStrike">
                          <a:solidFill>
                            <a:srgbClr val="000000"/>
                          </a:solidFill>
                          <a:effectLst/>
                          <a:latin typeface="Century Gothic" panose="020B0502020202020204" pitchFamily="34" charset="0"/>
                        </a:rPr>
                        <a:t>NO SABE/NO RECUERDA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Century Gothic" panose="020B0502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entury Gothic" panose="020B0502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Century Gothic" panose="020B0502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69105"/>
                  </a:ext>
                </a:extLst>
              </a:tr>
              <a:tr h="209550">
                <a:tc>
                  <a:txBody>
                    <a:bodyPr/>
                    <a:lstStyle/>
                    <a:p>
                      <a:pPr algn="l" rtl="0" fontAlgn="b"/>
                      <a:r>
                        <a:rPr lang="es-CO" sz="1200" b="1" i="0" u="none" strike="noStrike">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200" b="1" i="0" u="none" strike="noStrike">
                          <a:solidFill>
                            <a:srgbClr val="000000"/>
                          </a:solidFill>
                          <a:effectLst/>
                          <a:latin typeface="Century Gothic" panose="020B0502020202020204" pitchFamily="34" charset="0"/>
                        </a:rPr>
                        <a:t>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2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200" b="1" i="0" u="none" strike="noStrike" dirty="0">
                          <a:solidFill>
                            <a:srgbClr val="000000"/>
                          </a:solidFill>
                          <a:effectLst/>
                          <a:latin typeface="Century Gothic" panose="020B0502020202020204" pitchFamily="34" charset="0"/>
                        </a:rPr>
                        <a:t>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2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CO" sz="1200" b="0"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45423206"/>
                  </a:ext>
                </a:extLst>
              </a:tr>
            </a:tbl>
          </a:graphicData>
        </a:graphic>
      </p:graphicFrame>
      <p:graphicFrame>
        <p:nvGraphicFramePr>
          <p:cNvPr id="8" name="Gráfico 7">
            <a:extLst>
              <a:ext uri="{FF2B5EF4-FFF2-40B4-BE49-F238E27FC236}">
                <a16:creationId xmlns:a16="http://schemas.microsoft.com/office/drawing/2014/main" id="{1E86B3E5-4FA9-C488-9707-743943CBB3DD}"/>
              </a:ext>
            </a:extLst>
          </p:cNvPr>
          <p:cNvGraphicFramePr>
            <a:graphicFrameLocks/>
          </p:cNvGraphicFramePr>
          <p:nvPr>
            <p:extLst>
              <p:ext uri="{D42A27DB-BD31-4B8C-83A1-F6EECF244321}">
                <p14:modId xmlns:p14="http://schemas.microsoft.com/office/powerpoint/2010/main" val="3288641028"/>
              </p:ext>
            </p:extLst>
          </p:nvPr>
        </p:nvGraphicFramePr>
        <p:xfrm>
          <a:off x="-2" y="1615736"/>
          <a:ext cx="9357065" cy="5242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610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BD7CC8-8CF0-E8E8-05D3-3EBFD52D4129}"/>
              </a:ext>
            </a:extLst>
          </p:cNvPr>
          <p:cNvSpPr txBox="1"/>
          <p:nvPr/>
        </p:nvSpPr>
        <p:spPr>
          <a:xfrm>
            <a:off x="1688976" y="885092"/>
            <a:ext cx="6094520" cy="369332"/>
          </a:xfrm>
          <a:prstGeom prst="rect">
            <a:avLst/>
          </a:prstGeom>
          <a:noFill/>
        </p:spPr>
        <p:txBody>
          <a:bodyPr wrap="square">
            <a:spAutoFit/>
          </a:bodyPr>
          <a:lstStyle/>
          <a:p>
            <a:r>
              <a:rPr lang="es-CO" b="1">
                <a:latin typeface="Century Gothic" panose="020B0502020202020204" pitchFamily="34" charset="0"/>
              </a:rPr>
              <a:t>Conclusiones y Recomendaciones</a:t>
            </a:r>
          </a:p>
        </p:txBody>
      </p:sp>
      <p:sp>
        <p:nvSpPr>
          <p:cNvPr id="5" name="CuadroTexto 4">
            <a:extLst>
              <a:ext uri="{FF2B5EF4-FFF2-40B4-BE49-F238E27FC236}">
                <a16:creationId xmlns:a16="http://schemas.microsoft.com/office/drawing/2014/main" id="{0593D4B4-090D-2BA1-4671-C789958569E4}"/>
              </a:ext>
            </a:extLst>
          </p:cNvPr>
          <p:cNvSpPr txBox="1"/>
          <p:nvPr/>
        </p:nvSpPr>
        <p:spPr>
          <a:xfrm>
            <a:off x="446103" y="1841881"/>
            <a:ext cx="11050480" cy="4154984"/>
          </a:xfrm>
          <a:prstGeom prst="rect">
            <a:avLst/>
          </a:prstGeom>
          <a:noFill/>
        </p:spPr>
        <p:txBody>
          <a:bodyPr wrap="square">
            <a:spAutoFit/>
          </a:bodyPr>
          <a:lstStyle/>
          <a:p>
            <a:pPr algn="just"/>
            <a:r>
              <a:rPr lang="es-ES" sz="1200">
                <a:latin typeface="Century Gothic" panose="020B0502020202020204" pitchFamily="34" charset="0"/>
              </a:rPr>
              <a:t>Los resultados obtenidos corresponden a las respuesta registradas mediante el Código QR, publicado en los CAF. Esta estrategia se implementó a partir del 20 de mayo del presente año, con el objeto de medir la satisfacción de los usuarios, evidenciando que para el segundo período comprendido entre el 04 de julio y el 30 de noviembre 2022  tan solo el 2.1% de la población que acudió a los CAF respondió voluntariamente la encuesta. Por lo anterior, se deberán generar campañas de difusión para que la ciudadanía haga uso de esta herramienta, con el fin de obtener una mayor participación.</a:t>
            </a:r>
          </a:p>
          <a:p>
            <a:pPr algn="just"/>
            <a:endParaRPr lang="es-ES" sz="1200">
              <a:latin typeface="Century Gothic" panose="020B0502020202020204" pitchFamily="34" charset="0"/>
            </a:endParaRPr>
          </a:p>
          <a:p>
            <a:pPr algn="just"/>
            <a:r>
              <a:rPr lang="es-ES" sz="1200">
                <a:latin typeface="Century Gothic" panose="020B0502020202020204" pitchFamily="34" charset="0"/>
              </a:rPr>
              <a:t>Análisis de los resultados:</a:t>
            </a:r>
          </a:p>
          <a:p>
            <a:pPr algn="just"/>
            <a:r>
              <a:rPr lang="es-ES" sz="1200">
                <a:latin typeface="Century Gothic" panose="020B0502020202020204" pitchFamily="34" charset="0"/>
              </a:rPr>
              <a:t> </a:t>
            </a:r>
          </a:p>
          <a:p>
            <a:pPr algn="just"/>
            <a:r>
              <a:rPr lang="es-ES" sz="1200" b="1">
                <a:latin typeface="Century Gothic" panose="020B0502020202020204" pitchFamily="34" charset="0"/>
              </a:rPr>
              <a:t>1.¿Cómo califica el tiempo de espera para ser atendido? </a:t>
            </a:r>
          </a:p>
          <a:p>
            <a:pPr algn="just"/>
            <a:r>
              <a:rPr lang="es-ES" sz="1200">
                <a:latin typeface="Century Gothic" panose="020B0502020202020204" pitchFamily="34" charset="0"/>
              </a:rPr>
              <a:t>Verificando los resultados de esta primera pregunta, se observa que la sumatoria de las calificaciones de Bueno y Muy Bueno para el segundo semestre, tiene un resultado del 71%, ubicando este indicador en la zona de alerta, por lo que el proceso de Gestión de Denuncias deberá analizar las causales y generar acciones que mejoren los tiempos de atención, las cuales deberán ser implementadas por las seccionales. </a:t>
            </a:r>
          </a:p>
          <a:p>
            <a:pPr algn="just"/>
            <a:endParaRPr lang="es-ES" sz="1200">
              <a:latin typeface="Century Gothic" panose="020B0502020202020204" pitchFamily="34" charset="0"/>
            </a:endParaRPr>
          </a:p>
          <a:p>
            <a:pPr algn="just"/>
            <a:r>
              <a:rPr lang="es-ES" sz="1200" b="1">
                <a:latin typeface="Century Gothic" panose="020B0502020202020204" pitchFamily="34" charset="0"/>
              </a:rPr>
              <a:t>2. ¿Cómo califica la información suministrada por parte del servidor que lo atendió?</a:t>
            </a:r>
          </a:p>
          <a:p>
            <a:pPr algn="just"/>
            <a:r>
              <a:rPr lang="es-ES" sz="1200">
                <a:latin typeface="Century Gothic" panose="020B0502020202020204" pitchFamily="34" charset="0"/>
              </a:rPr>
              <a:t>Se observa que, en comparación con el semestre anterior, disminuye la calificación de Muy Bueno en un 16%, por lo que el proceso de Gestión de Denuncias deberá analizar las causales y generar acciones que deberán ser implementadas por la seccionales.</a:t>
            </a:r>
          </a:p>
          <a:p>
            <a:pPr algn="just"/>
            <a:endParaRPr lang="es-ES" sz="1200">
              <a:latin typeface="Century Gothic" panose="020B0502020202020204" pitchFamily="34" charset="0"/>
            </a:endParaRPr>
          </a:p>
          <a:p>
            <a:pPr algn="just"/>
            <a:r>
              <a:rPr lang="es-ES" sz="1200" b="1">
                <a:latin typeface="Century Gothic" panose="020B0502020202020204" pitchFamily="34" charset="0"/>
              </a:rPr>
              <a:t>3. ¿Cómo califica el trato recibido por parte del servidor que lo atendió? </a:t>
            </a:r>
          </a:p>
          <a:p>
            <a:pPr algn="just"/>
            <a:r>
              <a:rPr lang="es-ES" sz="1200">
                <a:latin typeface="Century Gothic" panose="020B0502020202020204" pitchFamily="34" charset="0"/>
              </a:rPr>
              <a:t>Al analizar los resultados de esta pregunta, se observa que, en comparación con el semestre anterior, disminuye la calificación de Muy Bueno en un 13%, por lo que los procesos de Gestión de Denuncias y Talento Humano deberán analizar las causales y generar estrategias dirigidas a los servidores que tiene contacto con el usuario en este modelo de atención. </a:t>
            </a:r>
          </a:p>
          <a:p>
            <a:pPr algn="just"/>
            <a:endParaRPr lang="es-ES" sz="1200">
              <a:latin typeface="Century Gothic" panose="020B0502020202020204" pitchFamily="34" charset="0"/>
            </a:endParaRPr>
          </a:p>
        </p:txBody>
      </p:sp>
    </p:spTree>
    <p:extLst>
      <p:ext uri="{BB962C8B-B14F-4D97-AF65-F5344CB8AC3E}">
        <p14:creationId xmlns:p14="http://schemas.microsoft.com/office/powerpoint/2010/main" val="319211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8409EBE-753F-464F-86C9-FF0CEBB15DFB}"/>
              </a:ext>
            </a:extLst>
          </p:cNvPr>
          <p:cNvSpPr txBox="1"/>
          <p:nvPr/>
        </p:nvSpPr>
        <p:spPr>
          <a:xfrm>
            <a:off x="487680" y="2792728"/>
            <a:ext cx="4890347" cy="954107"/>
          </a:xfrm>
          <a:prstGeom prst="rect">
            <a:avLst/>
          </a:prstGeom>
          <a:noFill/>
        </p:spPr>
        <p:txBody>
          <a:bodyPr wrap="square" rtlCol="0">
            <a:spAutoFit/>
          </a:bodyPr>
          <a:lstStyle/>
          <a:p>
            <a:r>
              <a:rPr lang="es-CO" sz="2800" b="1">
                <a:solidFill>
                  <a:schemeClr val="bg1">
                    <a:lumMod val="95000"/>
                  </a:schemeClr>
                </a:solidFill>
                <a:latin typeface="Century Gothic" panose="020B0502020202020204" pitchFamily="34" charset="0"/>
              </a:rPr>
              <a:t>RESULTADOS ENCUESTA CÓDIGO QR</a:t>
            </a:r>
          </a:p>
        </p:txBody>
      </p:sp>
      <p:sp>
        <p:nvSpPr>
          <p:cNvPr id="5" name="CuadroTexto 4">
            <a:extLst>
              <a:ext uri="{FF2B5EF4-FFF2-40B4-BE49-F238E27FC236}">
                <a16:creationId xmlns:a16="http://schemas.microsoft.com/office/drawing/2014/main" id="{0476D7DE-85AF-2C46-ABED-73A9471E9482}"/>
              </a:ext>
            </a:extLst>
          </p:cNvPr>
          <p:cNvSpPr txBox="1"/>
          <p:nvPr/>
        </p:nvSpPr>
        <p:spPr>
          <a:xfrm>
            <a:off x="6033856" y="2806219"/>
            <a:ext cx="5547360" cy="523220"/>
          </a:xfrm>
          <a:prstGeom prst="rect">
            <a:avLst/>
          </a:prstGeom>
          <a:noFill/>
        </p:spPr>
        <p:txBody>
          <a:bodyPr wrap="square" rtlCol="0">
            <a:spAutoFit/>
          </a:bodyPr>
          <a:lstStyle/>
          <a:p>
            <a:r>
              <a:rPr lang="es-ES" sz="2800" b="1">
                <a:solidFill>
                  <a:srgbClr val="2F308F"/>
                </a:solidFill>
                <a:latin typeface="Century Gothic" panose="020B0502020202020204" pitchFamily="34" charset="0"/>
              </a:rPr>
              <a:t>JUSTICIA TRANSICIONAL</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3173" y="5326888"/>
            <a:ext cx="1165159" cy="1199217"/>
          </a:xfrm>
          <a:prstGeom prst="rect">
            <a:avLst/>
          </a:prstGeom>
        </p:spPr>
      </p:pic>
    </p:spTree>
    <p:extLst>
      <p:ext uri="{BB962C8B-B14F-4D97-AF65-F5344CB8AC3E}">
        <p14:creationId xmlns:p14="http://schemas.microsoft.com/office/powerpoint/2010/main" val="157057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48E606F-EE09-4A93-95FD-5CE6A475E5F0}"/>
              </a:ext>
            </a:extLst>
          </p:cNvPr>
          <p:cNvSpPr txBox="1"/>
          <p:nvPr/>
        </p:nvSpPr>
        <p:spPr>
          <a:xfrm>
            <a:off x="1768876" y="920603"/>
            <a:ext cx="6094520" cy="369332"/>
          </a:xfrm>
          <a:prstGeom prst="rect">
            <a:avLst/>
          </a:prstGeom>
          <a:noFill/>
        </p:spPr>
        <p:txBody>
          <a:bodyPr wrap="square">
            <a:spAutoFit/>
          </a:bodyPr>
          <a:lstStyle/>
          <a:p>
            <a:r>
              <a:rPr lang="es-CO" sz="1800" b="1">
                <a:solidFill>
                  <a:prstClr val="black"/>
                </a:solidFill>
                <a:latin typeface="Century Gothic" panose="020B0502020202020204" pitchFamily="34" charset="0"/>
              </a:rPr>
              <a:t>FICHA TÉCNICA</a:t>
            </a:r>
            <a:endParaRPr lang="es-CO" sz="1800" b="1">
              <a:solidFill>
                <a:srgbClr val="2F308F"/>
              </a:solidFill>
              <a:latin typeface="Century Gothic" panose="020B0502020202020204" pitchFamily="34" charset="0"/>
            </a:endParaRPr>
          </a:p>
        </p:txBody>
      </p:sp>
      <p:graphicFrame>
        <p:nvGraphicFramePr>
          <p:cNvPr id="4" name="Tabla 3">
            <a:extLst>
              <a:ext uri="{FF2B5EF4-FFF2-40B4-BE49-F238E27FC236}">
                <a16:creationId xmlns:a16="http://schemas.microsoft.com/office/drawing/2014/main" id="{820A9A05-FCEE-2150-48EC-354E6A0A1A59}"/>
              </a:ext>
            </a:extLst>
          </p:cNvPr>
          <p:cNvGraphicFramePr>
            <a:graphicFrameLocks noGrp="1"/>
          </p:cNvGraphicFramePr>
          <p:nvPr>
            <p:extLst>
              <p:ext uri="{D42A27DB-BD31-4B8C-83A1-F6EECF244321}">
                <p14:modId xmlns:p14="http://schemas.microsoft.com/office/powerpoint/2010/main" val="3348619640"/>
              </p:ext>
            </p:extLst>
          </p:nvPr>
        </p:nvGraphicFramePr>
        <p:xfrm>
          <a:off x="1459509" y="1534932"/>
          <a:ext cx="9986664" cy="444281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290044">
                  <a:extLst>
                    <a:ext uri="{9D8B030D-6E8A-4147-A177-3AD203B41FA5}">
                      <a16:colId xmlns:a16="http://schemas.microsoft.com/office/drawing/2014/main" val="3171859743"/>
                    </a:ext>
                  </a:extLst>
                </a:gridCol>
                <a:gridCol w="6696620">
                  <a:extLst>
                    <a:ext uri="{9D8B030D-6E8A-4147-A177-3AD203B41FA5}">
                      <a16:colId xmlns:a16="http://schemas.microsoft.com/office/drawing/2014/main" val="3782384896"/>
                    </a:ext>
                  </a:extLst>
                </a:gridCol>
              </a:tblGrid>
              <a:tr h="1054075">
                <a:tc>
                  <a:txBody>
                    <a:bodyPr/>
                    <a:lstStyle/>
                    <a:p>
                      <a:pPr algn="l">
                        <a:lnSpc>
                          <a:spcPct val="115000"/>
                        </a:lnSpc>
                        <a:spcBef>
                          <a:spcPts val="500"/>
                        </a:spcBef>
                        <a:spcAft>
                          <a:spcPts val="1000"/>
                        </a:spcAft>
                      </a:pPr>
                      <a:r>
                        <a:rPr lang="es-CO" sz="1600">
                          <a:solidFill>
                            <a:schemeClr val="tx1"/>
                          </a:solidFill>
                          <a:effectLst/>
                          <a:latin typeface="Century Gothic"/>
                          <a:cs typeface="Arial"/>
                        </a:rPr>
                        <a:t>Universo de estudio</a:t>
                      </a:r>
                      <a:endParaRPr lang="es-CO" sz="1600">
                        <a:solidFill>
                          <a:schemeClr val="tx1"/>
                        </a:solidFill>
                        <a:effectLst/>
                        <a:latin typeface="Century Gothic"/>
                        <a:ea typeface="Times New Roman" panose="02020603050405020304" pitchFamily="18" charset="0"/>
                        <a:cs typeface="Arial"/>
                      </a:endParaRPr>
                    </a:p>
                  </a:txBody>
                  <a:tcPr marL="68580" marR="68580" marT="0" marB="0" anchor="ctr"/>
                </a:tc>
                <a:tc>
                  <a:txBody>
                    <a:bodyPr/>
                    <a:lstStyle/>
                    <a:p>
                      <a:pPr algn="l">
                        <a:lnSpc>
                          <a:spcPct val="115000"/>
                        </a:lnSpc>
                        <a:spcBef>
                          <a:spcPts val="500"/>
                        </a:spcBef>
                        <a:spcAft>
                          <a:spcPts val="0"/>
                        </a:spcAft>
                      </a:pPr>
                      <a:r>
                        <a:rPr lang="es-ES" sz="1600" b="0">
                          <a:solidFill>
                            <a:schemeClr val="tx1"/>
                          </a:solidFill>
                          <a:effectLst/>
                          <a:latin typeface="Century Gothic"/>
                          <a:cs typeface="Arial"/>
                        </a:rPr>
                        <a:t>Usuarios que hicieron uso del Código QR dispuesto en las salas de Justicia Transicional de la Fiscalía General de la Nación</a:t>
                      </a:r>
                    </a:p>
                  </a:txBody>
                  <a:tcPr marL="68580" marR="68580" marT="0" marB="0" anchor="ctr">
                    <a:solidFill>
                      <a:schemeClr val="accent1">
                        <a:lumMod val="20000"/>
                        <a:lumOff val="80000"/>
                      </a:schemeClr>
                    </a:solidFill>
                  </a:tcPr>
                </a:tc>
                <a:extLst>
                  <a:ext uri="{0D108BD9-81ED-4DB2-BD59-A6C34878D82A}">
                    <a16:rowId xmlns:a16="http://schemas.microsoft.com/office/drawing/2014/main" val="526259934"/>
                  </a:ext>
                </a:extLst>
              </a:tr>
              <a:tr h="862969">
                <a:tc>
                  <a:txBody>
                    <a:bodyPr/>
                    <a:lstStyle/>
                    <a:p>
                      <a:pPr algn="l">
                        <a:lnSpc>
                          <a:spcPct val="115000"/>
                        </a:lnSpc>
                        <a:spcBef>
                          <a:spcPts val="500"/>
                        </a:spcBef>
                        <a:spcAft>
                          <a:spcPts val="1000"/>
                        </a:spcAft>
                      </a:pPr>
                      <a:r>
                        <a:rPr lang="es-CO" sz="1600" b="1">
                          <a:solidFill>
                            <a:schemeClr val="tx1"/>
                          </a:solidFill>
                          <a:effectLst/>
                          <a:latin typeface="Century Gothic"/>
                          <a:cs typeface="Arial"/>
                        </a:rPr>
                        <a:t>Unidades de Selección</a:t>
                      </a:r>
                      <a:endParaRPr lang="es-CO" sz="1600" b="1">
                        <a:solidFill>
                          <a:schemeClr val="tx1"/>
                        </a:solidFill>
                        <a:effectLst/>
                        <a:latin typeface="Century Gothic"/>
                        <a:ea typeface="Calibri" panose="020F0502020204030204" pitchFamily="34" charset="0"/>
                        <a:cs typeface="Arial"/>
                      </a:endParaRPr>
                    </a:p>
                  </a:txBody>
                  <a:tcPr marL="68580" marR="68580" marT="0" marB="0" anchor="ctr">
                    <a:solidFill>
                      <a:schemeClr val="accent1"/>
                    </a:solidFill>
                  </a:tcPr>
                </a:tc>
                <a:tc>
                  <a:txBody>
                    <a:bodyPr/>
                    <a:lstStyle/>
                    <a:p>
                      <a:pPr algn="l">
                        <a:lnSpc>
                          <a:spcPct val="115000"/>
                        </a:lnSpc>
                        <a:spcBef>
                          <a:spcPts val="500"/>
                        </a:spcBef>
                        <a:spcAft>
                          <a:spcPts val="215"/>
                        </a:spcAft>
                      </a:pPr>
                      <a:r>
                        <a:rPr lang="es-CO" sz="1600">
                          <a:solidFill>
                            <a:srgbClr val="000000"/>
                          </a:solidFill>
                          <a:effectLst/>
                          <a:latin typeface="Century Gothic"/>
                          <a:ea typeface="Calibri"/>
                          <a:cs typeface="Arial"/>
                        </a:rPr>
                        <a:t>Usuarios que respondieron desde un equipo celular de manera voluntaria las cuatro (4) preguntas</a:t>
                      </a:r>
                    </a:p>
                  </a:txBody>
                  <a:tcPr marL="68580" marR="68580" marT="0" marB="0" anchor="ctr"/>
                </a:tc>
                <a:extLst>
                  <a:ext uri="{0D108BD9-81ED-4DB2-BD59-A6C34878D82A}">
                    <a16:rowId xmlns:a16="http://schemas.microsoft.com/office/drawing/2014/main" val="2257062589"/>
                  </a:ext>
                </a:extLst>
              </a:tr>
              <a:tr h="608989">
                <a:tc>
                  <a:txBody>
                    <a:bodyPr/>
                    <a:lstStyle/>
                    <a:p>
                      <a:pPr algn="l">
                        <a:lnSpc>
                          <a:spcPct val="115000"/>
                        </a:lnSpc>
                        <a:spcBef>
                          <a:spcPts val="500"/>
                        </a:spcBef>
                        <a:spcAft>
                          <a:spcPts val="1000"/>
                        </a:spcAft>
                      </a:pPr>
                      <a:r>
                        <a:rPr lang="es-CO" sz="1600" b="1">
                          <a:solidFill>
                            <a:schemeClr val="tx1"/>
                          </a:solidFill>
                          <a:effectLst/>
                          <a:latin typeface="Century Gothic"/>
                          <a:ea typeface="Calibri"/>
                          <a:cs typeface="Arial"/>
                        </a:rPr>
                        <a:t>Población Objeto</a:t>
                      </a:r>
                    </a:p>
                  </a:txBody>
                  <a:tcPr marL="68580" marR="68580" marT="0" marB="0" anchor="ctr">
                    <a:solidFill>
                      <a:schemeClr val="accent1"/>
                    </a:solidFill>
                  </a:tcPr>
                </a:tc>
                <a:tc>
                  <a:txBody>
                    <a:bodyPr/>
                    <a:lstStyle/>
                    <a:p>
                      <a:pPr algn="l">
                        <a:lnSpc>
                          <a:spcPct val="115000"/>
                        </a:lnSpc>
                        <a:spcBef>
                          <a:spcPts val="500"/>
                        </a:spcBef>
                        <a:spcAft>
                          <a:spcPts val="1000"/>
                        </a:spcAft>
                      </a:pPr>
                      <a:r>
                        <a:rPr lang="es-ES" sz="1600">
                          <a:solidFill>
                            <a:schemeClr val="tx1"/>
                          </a:solidFill>
                          <a:effectLst/>
                          <a:latin typeface="Century Gothic"/>
                          <a:ea typeface="Calibri"/>
                          <a:cs typeface="Arial"/>
                        </a:rPr>
                        <a:t>1659 usuarios</a:t>
                      </a:r>
                      <a:endParaRPr lang="es-CO" sz="1600">
                        <a:solidFill>
                          <a:schemeClr val="tx1"/>
                        </a:solidFill>
                        <a:effectLst/>
                        <a:latin typeface="Century Gothic"/>
                        <a:ea typeface="Calibri"/>
                        <a:cs typeface="Arial"/>
                      </a:endParaRPr>
                    </a:p>
                  </a:txBody>
                  <a:tcPr marL="68580" marR="68580" marT="0" marB="0" anchor="ctr"/>
                </a:tc>
                <a:extLst>
                  <a:ext uri="{0D108BD9-81ED-4DB2-BD59-A6C34878D82A}">
                    <a16:rowId xmlns:a16="http://schemas.microsoft.com/office/drawing/2014/main" val="2787579493"/>
                  </a:ext>
                </a:extLst>
              </a:tr>
              <a:tr h="595997">
                <a:tc>
                  <a:txBody>
                    <a:bodyPr/>
                    <a:lstStyle/>
                    <a:p>
                      <a:pPr algn="l">
                        <a:lnSpc>
                          <a:spcPct val="115000"/>
                        </a:lnSpc>
                        <a:spcBef>
                          <a:spcPts val="500"/>
                        </a:spcBef>
                        <a:spcAft>
                          <a:spcPts val="1000"/>
                        </a:spcAft>
                      </a:pPr>
                      <a:r>
                        <a:rPr lang="es-CO" sz="1600" b="1">
                          <a:solidFill>
                            <a:schemeClr val="tx1"/>
                          </a:solidFill>
                          <a:effectLst/>
                          <a:latin typeface="Century Gothic"/>
                          <a:cs typeface="Arial"/>
                        </a:rPr>
                        <a:t>Respuestas efectivas</a:t>
                      </a:r>
                      <a:endParaRPr lang="es-CO" sz="1600" b="1">
                        <a:solidFill>
                          <a:schemeClr val="tx1"/>
                        </a:solidFill>
                        <a:effectLst/>
                        <a:latin typeface="Century Gothic"/>
                        <a:ea typeface="Calibri" panose="020F0502020204030204" pitchFamily="34" charset="0"/>
                        <a:cs typeface="Arial"/>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a:solidFill>
                            <a:schemeClr val="tx1"/>
                          </a:solidFill>
                          <a:effectLst/>
                          <a:latin typeface="Century Gothic"/>
                          <a:cs typeface="Arial"/>
                        </a:rPr>
                        <a:t> 84</a:t>
                      </a:r>
                      <a:r>
                        <a:rPr lang="es-CO" sz="1600">
                          <a:effectLst/>
                          <a:latin typeface="Century Gothic"/>
                          <a:cs typeface="Arial"/>
                        </a:rPr>
                        <a:t> usuarios que respondieron encuesta</a:t>
                      </a:r>
                      <a:endParaRPr lang="es-CO" sz="1600">
                        <a:solidFill>
                          <a:schemeClr val="tx1"/>
                        </a:solidFill>
                        <a:effectLst/>
                        <a:latin typeface="Century Gothic"/>
                        <a:ea typeface="Calibri" panose="020F0502020204030204" pitchFamily="34" charset="0"/>
                        <a:cs typeface="Arial"/>
                      </a:endParaRPr>
                    </a:p>
                  </a:txBody>
                  <a:tcPr marL="68580" marR="68580" marT="0" marB="0" anchor="ctr"/>
                </a:tc>
                <a:extLst>
                  <a:ext uri="{0D108BD9-81ED-4DB2-BD59-A6C34878D82A}">
                    <a16:rowId xmlns:a16="http://schemas.microsoft.com/office/drawing/2014/main" val="2008717737"/>
                  </a:ext>
                </a:extLst>
              </a:tr>
              <a:tr h="595997">
                <a:tc>
                  <a:txBody>
                    <a:bodyPr/>
                    <a:lstStyle/>
                    <a:p>
                      <a:pPr algn="l">
                        <a:lnSpc>
                          <a:spcPct val="115000"/>
                        </a:lnSpc>
                        <a:spcBef>
                          <a:spcPts val="500"/>
                        </a:spcBef>
                        <a:spcAft>
                          <a:spcPts val="1000"/>
                        </a:spcAft>
                      </a:pPr>
                      <a:r>
                        <a:rPr lang="es-CO" sz="1600" b="1">
                          <a:solidFill>
                            <a:schemeClr val="tx1"/>
                          </a:solidFill>
                          <a:effectLst/>
                          <a:latin typeface="Century Gothic"/>
                          <a:cs typeface="Arial"/>
                        </a:rPr>
                        <a:t>Fecha de aplicación</a:t>
                      </a:r>
                      <a:endParaRPr lang="es-CO" sz="1600" b="1">
                        <a:solidFill>
                          <a:schemeClr val="tx1"/>
                        </a:solidFill>
                        <a:effectLst/>
                        <a:latin typeface="Century Gothic"/>
                        <a:ea typeface="Times New Roman" panose="02020603050405020304" pitchFamily="18" charset="0"/>
                        <a:cs typeface="Arial"/>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a:effectLst/>
                          <a:latin typeface="Century Gothic"/>
                          <a:cs typeface="Arial"/>
                        </a:rPr>
                        <a:t>08 al 30 de noviembre de 2022</a:t>
                      </a:r>
                      <a:endParaRPr lang="es-CO" sz="1600">
                        <a:effectLst/>
                        <a:latin typeface="Century Gothic"/>
                        <a:ea typeface="Times New Roman" panose="02020603050405020304" pitchFamily="18" charset="0"/>
                        <a:cs typeface="Arial"/>
                      </a:endParaRPr>
                    </a:p>
                  </a:txBody>
                  <a:tcPr marL="68580" marR="68580" marT="0" marB="0" anchor="ctr"/>
                </a:tc>
                <a:extLst>
                  <a:ext uri="{0D108BD9-81ED-4DB2-BD59-A6C34878D82A}">
                    <a16:rowId xmlns:a16="http://schemas.microsoft.com/office/drawing/2014/main" val="1228723790"/>
                  </a:ext>
                </a:extLst>
              </a:tr>
              <a:tr h="724783">
                <a:tc>
                  <a:txBody>
                    <a:bodyPr/>
                    <a:lstStyle/>
                    <a:p>
                      <a:pPr algn="l">
                        <a:lnSpc>
                          <a:spcPct val="115000"/>
                        </a:lnSpc>
                        <a:spcBef>
                          <a:spcPts val="500"/>
                        </a:spcBef>
                        <a:spcAft>
                          <a:spcPts val="1000"/>
                        </a:spcAft>
                      </a:pPr>
                      <a:r>
                        <a:rPr lang="es-CO" sz="1600" b="1">
                          <a:solidFill>
                            <a:schemeClr val="tx1"/>
                          </a:solidFill>
                          <a:effectLst/>
                          <a:latin typeface="Century Gothic"/>
                          <a:cs typeface="Arial"/>
                        </a:rPr>
                        <a:t>Método de aplicación de la encuesta</a:t>
                      </a:r>
                      <a:endParaRPr lang="es-CO" sz="1600" b="1">
                        <a:solidFill>
                          <a:schemeClr val="tx1"/>
                        </a:solidFill>
                        <a:effectLst/>
                        <a:latin typeface="Century Gothic"/>
                        <a:ea typeface="Times New Roman" panose="02020603050405020304" pitchFamily="18" charset="0"/>
                        <a:cs typeface="Arial"/>
                      </a:endParaRPr>
                    </a:p>
                  </a:txBody>
                  <a:tcPr marL="68580" marR="68580" marT="0" marB="0" anchor="ctr">
                    <a:solidFill>
                      <a:schemeClr val="accent1"/>
                    </a:solidFill>
                  </a:tcPr>
                </a:tc>
                <a:tc>
                  <a:txBody>
                    <a:bodyPr/>
                    <a:lstStyle/>
                    <a:p>
                      <a:pPr marL="0" marR="0" lvl="0" indent="0" algn="l" defTabSz="914400" rtl="0" eaLnBrk="1" fontAlgn="auto" latinLnBrk="0" hangingPunct="1">
                        <a:lnSpc>
                          <a:spcPct val="115000"/>
                        </a:lnSpc>
                        <a:spcBef>
                          <a:spcPts val="500"/>
                        </a:spcBef>
                        <a:spcAft>
                          <a:spcPts val="1000"/>
                        </a:spcAft>
                        <a:buClrTx/>
                        <a:buSzTx/>
                        <a:buFontTx/>
                        <a:buNone/>
                        <a:tabLst/>
                        <a:defRPr/>
                      </a:pPr>
                      <a:r>
                        <a:rPr lang="es-ES" sz="1600">
                          <a:effectLst/>
                          <a:latin typeface="Century Gothic"/>
                          <a:cs typeface="Arial"/>
                        </a:rPr>
                        <a:t>Usuarios que desde el celular voluntariamente escanearon el código QR publicado en las salas de Justicia Transicional</a:t>
                      </a:r>
                      <a:endParaRPr lang="es-CO" sz="1600">
                        <a:effectLst/>
                        <a:latin typeface="Century Gothic"/>
                        <a:ea typeface="Times New Roman" panose="02020603050405020304" pitchFamily="18" charset="0"/>
                        <a:cs typeface="Arial"/>
                      </a:endParaRPr>
                    </a:p>
                  </a:txBody>
                  <a:tcPr marL="68580" marR="68580" marT="0" marB="0" anchor="ctr"/>
                </a:tc>
                <a:extLst>
                  <a:ext uri="{0D108BD9-81ED-4DB2-BD59-A6C34878D82A}">
                    <a16:rowId xmlns:a16="http://schemas.microsoft.com/office/drawing/2014/main" val="1277478337"/>
                  </a:ext>
                </a:extLst>
              </a:tr>
            </a:tbl>
          </a:graphicData>
        </a:graphic>
      </p:graphicFrame>
    </p:spTree>
    <p:extLst>
      <p:ext uri="{BB962C8B-B14F-4D97-AF65-F5344CB8AC3E}">
        <p14:creationId xmlns:p14="http://schemas.microsoft.com/office/powerpoint/2010/main" val="98366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4441CDE1-A2D8-8DE0-B33D-ACBB050DF687}"/>
              </a:ext>
            </a:extLst>
          </p:cNvPr>
          <p:cNvGraphicFramePr>
            <a:graphicFrameLocks/>
          </p:cNvGraphicFramePr>
          <p:nvPr>
            <p:extLst>
              <p:ext uri="{D42A27DB-BD31-4B8C-83A1-F6EECF244321}">
                <p14:modId xmlns:p14="http://schemas.microsoft.com/office/powerpoint/2010/main" val="2216119848"/>
              </p:ext>
            </p:extLst>
          </p:nvPr>
        </p:nvGraphicFramePr>
        <p:xfrm>
          <a:off x="153247" y="1963166"/>
          <a:ext cx="8156252" cy="4894833"/>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213D87E7-0B5D-130A-3121-CEC282B1CD8B}"/>
              </a:ext>
            </a:extLst>
          </p:cNvPr>
          <p:cNvSpPr txBox="1"/>
          <p:nvPr/>
        </p:nvSpPr>
        <p:spPr>
          <a:xfrm>
            <a:off x="1609077" y="933025"/>
            <a:ext cx="9070759" cy="369332"/>
          </a:xfrm>
          <a:prstGeom prst="rect">
            <a:avLst/>
          </a:prstGeom>
          <a:noFill/>
        </p:spPr>
        <p:txBody>
          <a:bodyPr wrap="square">
            <a:spAutoFit/>
          </a:bodyPr>
          <a:lstStyle/>
          <a:p>
            <a:r>
              <a:rPr lang="es-CO" sz="1800" b="1" dirty="0">
                <a:latin typeface="Century Gothic" panose="020B0502020202020204" pitchFamily="34" charset="0"/>
                <a:cs typeface="Arial" panose="020B0604020202020204" pitchFamily="34" charset="0"/>
              </a:rPr>
              <a:t>Pregunta No 1. </a:t>
            </a:r>
            <a:r>
              <a:rPr lang="es-ES" sz="1800" i="0" u="none" strike="noStrike" dirty="0">
                <a:solidFill>
                  <a:srgbClr val="000000"/>
                </a:solidFill>
                <a:effectLst/>
                <a:latin typeface="Century Gothic" panose="020B0502020202020204" pitchFamily="34" charset="0"/>
                <a:cs typeface="Arial" panose="020B0604020202020204" pitchFamily="34" charset="0"/>
              </a:rPr>
              <a:t>¿Cómo califica la información suministrada?</a:t>
            </a:r>
            <a:r>
              <a:rPr lang="es-ES" sz="1800" dirty="0">
                <a:latin typeface="Century Gothic" panose="020B0502020202020204" pitchFamily="34" charset="0"/>
                <a:cs typeface="Arial" panose="020B0604020202020204" pitchFamily="34" charset="0"/>
              </a:rPr>
              <a:t> </a:t>
            </a:r>
            <a:endParaRPr lang="es-CO" sz="1800" dirty="0">
              <a:solidFill>
                <a:srgbClr val="2F308F"/>
              </a:solidFill>
              <a:latin typeface="Century Gothic" panose="020B0502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C393EAC5-61F7-BC95-677D-CC01E3184004}"/>
              </a:ext>
            </a:extLst>
          </p:cNvPr>
          <p:cNvPicPr>
            <a:picLocks noChangeAspect="1"/>
          </p:cNvPicPr>
          <p:nvPr/>
        </p:nvPicPr>
        <p:blipFill>
          <a:blip r:embed="rId4"/>
          <a:stretch>
            <a:fillRect/>
          </a:stretch>
        </p:blipFill>
        <p:spPr>
          <a:xfrm>
            <a:off x="8416800" y="1056499"/>
            <a:ext cx="3192787" cy="2404722"/>
          </a:xfrm>
          <a:prstGeom prst="rect">
            <a:avLst/>
          </a:prstGeom>
        </p:spPr>
      </p:pic>
      <p:graphicFrame>
        <p:nvGraphicFramePr>
          <p:cNvPr id="8" name="Tabla 7">
            <a:extLst>
              <a:ext uri="{FF2B5EF4-FFF2-40B4-BE49-F238E27FC236}">
                <a16:creationId xmlns:a16="http://schemas.microsoft.com/office/drawing/2014/main" id="{1C79C336-C934-AE55-5B1A-8F4D19756470}"/>
              </a:ext>
            </a:extLst>
          </p:cNvPr>
          <p:cNvGraphicFramePr>
            <a:graphicFrameLocks noGrp="1"/>
          </p:cNvGraphicFramePr>
          <p:nvPr>
            <p:extLst>
              <p:ext uri="{D42A27DB-BD31-4B8C-83A1-F6EECF244321}">
                <p14:modId xmlns:p14="http://schemas.microsoft.com/office/powerpoint/2010/main" val="3803277928"/>
              </p:ext>
            </p:extLst>
          </p:nvPr>
        </p:nvGraphicFramePr>
        <p:xfrm>
          <a:off x="8282187" y="4263509"/>
          <a:ext cx="3327400" cy="1656787"/>
        </p:xfrm>
        <a:graphic>
          <a:graphicData uri="http://schemas.openxmlformats.org/drawingml/2006/table">
            <a:tbl>
              <a:tblPr/>
              <a:tblGrid>
                <a:gridCol w="1245398">
                  <a:extLst>
                    <a:ext uri="{9D8B030D-6E8A-4147-A177-3AD203B41FA5}">
                      <a16:colId xmlns:a16="http://schemas.microsoft.com/office/drawing/2014/main" val="751238593"/>
                    </a:ext>
                  </a:extLst>
                </a:gridCol>
                <a:gridCol w="1055261">
                  <a:extLst>
                    <a:ext uri="{9D8B030D-6E8A-4147-A177-3AD203B41FA5}">
                      <a16:colId xmlns:a16="http://schemas.microsoft.com/office/drawing/2014/main" val="2682762825"/>
                    </a:ext>
                  </a:extLst>
                </a:gridCol>
                <a:gridCol w="1026741">
                  <a:extLst>
                    <a:ext uri="{9D8B030D-6E8A-4147-A177-3AD203B41FA5}">
                      <a16:colId xmlns:a16="http://schemas.microsoft.com/office/drawing/2014/main" val="333111951"/>
                    </a:ext>
                  </a:extLst>
                </a:gridCol>
              </a:tblGrid>
              <a:tr h="371475">
                <a:tc>
                  <a:txBody>
                    <a:bodyPr/>
                    <a:lstStyle/>
                    <a:p>
                      <a:pPr algn="l" rtl="0" fontAlgn="b"/>
                      <a:r>
                        <a:rPr lang="es-CO" sz="1100" b="1" i="0" u="none" strike="noStrike">
                          <a:solidFill>
                            <a:srgbClr val="000000"/>
                          </a:solidFill>
                          <a:effectLst/>
                          <a:latin typeface="Century Gothic" panose="020B0502020202020204" pitchFamily="34" charset="0"/>
                        </a:rPr>
                        <a:t>CALIFICACIÓN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s-CO" sz="1100" b="1" i="0" u="none" strike="noStrike" dirty="0">
                          <a:solidFill>
                            <a:srgbClr val="000000"/>
                          </a:solidFill>
                          <a:effectLst/>
                          <a:latin typeface="Century Gothic" panose="020B0502020202020204" pitchFamily="34" charset="0"/>
                        </a:rPr>
                        <a:t>NO. USUARIOS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s-CO" sz="1100" b="1" i="0" u="none" strike="noStrike">
                          <a:solidFill>
                            <a:srgbClr val="000000"/>
                          </a:solidFill>
                          <a:effectLst/>
                          <a:latin typeface="Century Gothic" panose="020B050202020202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422713874"/>
                  </a:ext>
                </a:extLst>
              </a:tr>
              <a:tr h="256612">
                <a:tc>
                  <a:txBody>
                    <a:bodyPr/>
                    <a:lstStyle/>
                    <a:p>
                      <a:pPr algn="l" rtl="0" fontAlgn="b"/>
                      <a:r>
                        <a:rPr lang="es-CO" sz="1100" b="0" i="0" u="none" strike="noStrike">
                          <a:solidFill>
                            <a:srgbClr val="000000"/>
                          </a:solidFill>
                          <a:effectLst/>
                          <a:latin typeface="Century Gothic" panose="020B0502020202020204" pitchFamily="34" charset="0"/>
                        </a:rPr>
                        <a:t>MUY 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Century Gothic" panose="020B0502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040674"/>
                  </a:ext>
                </a:extLst>
              </a:tr>
              <a:tr h="209550">
                <a:tc>
                  <a:txBody>
                    <a:bodyPr/>
                    <a:lstStyle/>
                    <a:p>
                      <a:pPr algn="l" rtl="0" fontAlgn="b"/>
                      <a:r>
                        <a:rPr lang="es-CO" sz="1100" b="0" i="0" u="none" strike="noStrike">
                          <a:solidFill>
                            <a:srgbClr val="000000"/>
                          </a:solidFill>
                          <a:effectLst/>
                          <a:latin typeface="Century Gothic" panose="020B0502020202020204" pitchFamily="34" charset="0"/>
                        </a:rPr>
                        <a:t>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754665"/>
                  </a:ext>
                </a:extLst>
              </a:tr>
              <a:tr h="209550">
                <a:tc>
                  <a:txBody>
                    <a:bodyPr/>
                    <a:lstStyle/>
                    <a:p>
                      <a:pPr algn="l" rtl="0" fontAlgn="b"/>
                      <a:r>
                        <a:rPr lang="es-CO" sz="1100" b="0" i="0" u="none" strike="noStrike">
                          <a:solidFill>
                            <a:srgbClr val="000000"/>
                          </a:solidFill>
                          <a:effectLst/>
                          <a:latin typeface="Century Gothic" panose="020B0502020202020204" pitchFamily="34" charset="0"/>
                        </a:rPr>
                        <a:t>REGULAR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82366"/>
                  </a:ext>
                </a:extLst>
              </a:tr>
              <a:tr h="209550">
                <a:tc>
                  <a:txBody>
                    <a:bodyPr/>
                    <a:lstStyle/>
                    <a:p>
                      <a:pPr algn="l" rtl="0" fontAlgn="b"/>
                      <a:r>
                        <a:rPr lang="es-CO" sz="1100" b="0" i="0" u="none" strike="noStrike">
                          <a:solidFill>
                            <a:srgbClr val="000000"/>
                          </a:solidFill>
                          <a:effectLst/>
                          <a:latin typeface="Century Gothic" panose="020B0502020202020204" pitchFamily="34" charset="0"/>
                        </a:rPr>
                        <a:t>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158279"/>
                  </a:ext>
                </a:extLst>
              </a:tr>
              <a:tr h="209550">
                <a:tc>
                  <a:txBody>
                    <a:bodyPr/>
                    <a:lstStyle/>
                    <a:p>
                      <a:pPr algn="l" rtl="0" fontAlgn="b"/>
                      <a:r>
                        <a:rPr lang="es-CO" sz="1100" b="0" i="0" u="none" strike="noStrike">
                          <a:solidFill>
                            <a:srgbClr val="000000"/>
                          </a:solidFill>
                          <a:effectLst/>
                          <a:latin typeface="Century Gothic" panose="020B0502020202020204" pitchFamily="34" charset="0"/>
                        </a:rPr>
                        <a:t>MUY 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304327"/>
                  </a:ext>
                </a:extLst>
              </a:tr>
              <a:tr h="190500">
                <a:tc>
                  <a:txBody>
                    <a:bodyPr/>
                    <a:lstStyle/>
                    <a:p>
                      <a:pPr algn="l" rtl="0" fontAlgn="b"/>
                      <a:r>
                        <a:rPr lang="es-CO" sz="1100" b="1" i="0" u="none" strike="noStrike">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s-CO" sz="1100" b="1" i="0" u="none" strike="noStrike" dirty="0">
                          <a:solidFill>
                            <a:srgbClr val="000000"/>
                          </a:solidFill>
                          <a:effectLst/>
                          <a:latin typeface="Century Gothic" panose="020B0502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s-CO" sz="1100" b="1" i="0" u="none" strike="noStrike" dirty="0">
                          <a:solidFill>
                            <a:srgbClr val="000000"/>
                          </a:solidFill>
                          <a:effectLst/>
                          <a:latin typeface="Century Gothic" panose="020B0502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99874773"/>
                  </a:ext>
                </a:extLst>
              </a:tr>
            </a:tbl>
          </a:graphicData>
        </a:graphic>
      </p:graphicFrame>
    </p:spTree>
    <p:extLst>
      <p:ext uri="{BB962C8B-B14F-4D97-AF65-F5344CB8AC3E}">
        <p14:creationId xmlns:p14="http://schemas.microsoft.com/office/powerpoint/2010/main" val="266855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83CBA194-4D4E-0DC4-55A9-D4BDB4C9AF22}"/>
              </a:ext>
            </a:extLst>
          </p:cNvPr>
          <p:cNvGraphicFramePr>
            <a:graphicFrameLocks/>
          </p:cNvGraphicFramePr>
          <p:nvPr>
            <p:extLst>
              <p:ext uri="{D42A27DB-BD31-4B8C-83A1-F6EECF244321}">
                <p14:modId xmlns:p14="http://schemas.microsoft.com/office/powerpoint/2010/main" val="3137590900"/>
              </p:ext>
            </p:extLst>
          </p:nvPr>
        </p:nvGraphicFramePr>
        <p:xfrm>
          <a:off x="-67680" y="1809750"/>
          <a:ext cx="8362594" cy="5048250"/>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0D6E27D6-FB60-F204-5BD0-11BC88DC50A2}"/>
              </a:ext>
            </a:extLst>
          </p:cNvPr>
          <p:cNvSpPr txBox="1"/>
          <p:nvPr/>
        </p:nvSpPr>
        <p:spPr>
          <a:xfrm>
            <a:off x="1641508" y="806519"/>
            <a:ext cx="8967307" cy="369332"/>
          </a:xfrm>
          <a:prstGeom prst="rect">
            <a:avLst/>
          </a:prstGeom>
          <a:noFill/>
        </p:spPr>
        <p:txBody>
          <a:bodyPr wrap="square">
            <a:spAutoFit/>
          </a:bodyPr>
          <a:lstStyle/>
          <a:p>
            <a:r>
              <a:rPr lang="es-ES" b="1" dirty="0">
                <a:latin typeface="Century Gothic" panose="020B0502020202020204" pitchFamily="34" charset="0"/>
              </a:rPr>
              <a:t>Pregunta No 2. </a:t>
            </a:r>
            <a:r>
              <a:rPr lang="es-ES" dirty="0">
                <a:latin typeface="Century Gothic" panose="020B0502020202020204" pitchFamily="34" charset="0"/>
              </a:rPr>
              <a:t>¿Cómo califica el trato recibido por el servidor que lo atendió?</a:t>
            </a:r>
          </a:p>
        </p:txBody>
      </p:sp>
      <p:pic>
        <p:nvPicPr>
          <p:cNvPr id="5" name="Imagen 4">
            <a:extLst>
              <a:ext uri="{FF2B5EF4-FFF2-40B4-BE49-F238E27FC236}">
                <a16:creationId xmlns:a16="http://schemas.microsoft.com/office/drawing/2014/main" id="{BF50E4C1-02F5-A9EF-D76C-2762ED2C449B}"/>
              </a:ext>
            </a:extLst>
          </p:cNvPr>
          <p:cNvPicPr>
            <a:picLocks noChangeAspect="1"/>
          </p:cNvPicPr>
          <p:nvPr/>
        </p:nvPicPr>
        <p:blipFill>
          <a:blip r:embed="rId4"/>
          <a:stretch>
            <a:fillRect/>
          </a:stretch>
        </p:blipFill>
        <p:spPr>
          <a:xfrm>
            <a:off x="9451871" y="1325213"/>
            <a:ext cx="2127688" cy="1719221"/>
          </a:xfrm>
          <a:prstGeom prst="rect">
            <a:avLst/>
          </a:prstGeom>
        </p:spPr>
      </p:pic>
      <p:graphicFrame>
        <p:nvGraphicFramePr>
          <p:cNvPr id="7" name="Tabla 6">
            <a:extLst>
              <a:ext uri="{FF2B5EF4-FFF2-40B4-BE49-F238E27FC236}">
                <a16:creationId xmlns:a16="http://schemas.microsoft.com/office/drawing/2014/main" id="{5F768C4F-1DD1-8A30-1EC7-1876F5E4BFE5}"/>
              </a:ext>
            </a:extLst>
          </p:cNvPr>
          <p:cNvGraphicFramePr>
            <a:graphicFrameLocks noGrp="1"/>
          </p:cNvGraphicFramePr>
          <p:nvPr>
            <p:extLst>
              <p:ext uri="{D42A27DB-BD31-4B8C-83A1-F6EECF244321}">
                <p14:modId xmlns:p14="http://schemas.microsoft.com/office/powerpoint/2010/main" val="1289649411"/>
              </p:ext>
            </p:extLst>
          </p:nvPr>
        </p:nvGraphicFramePr>
        <p:xfrm>
          <a:off x="8134289" y="4408742"/>
          <a:ext cx="3327400" cy="1333500"/>
        </p:xfrm>
        <a:graphic>
          <a:graphicData uri="http://schemas.openxmlformats.org/drawingml/2006/table">
            <a:tbl>
              <a:tblPr/>
              <a:tblGrid>
                <a:gridCol w="1245398">
                  <a:extLst>
                    <a:ext uri="{9D8B030D-6E8A-4147-A177-3AD203B41FA5}">
                      <a16:colId xmlns:a16="http://schemas.microsoft.com/office/drawing/2014/main" val="2532198526"/>
                    </a:ext>
                  </a:extLst>
                </a:gridCol>
                <a:gridCol w="1055261">
                  <a:extLst>
                    <a:ext uri="{9D8B030D-6E8A-4147-A177-3AD203B41FA5}">
                      <a16:colId xmlns:a16="http://schemas.microsoft.com/office/drawing/2014/main" val="1001001940"/>
                    </a:ext>
                  </a:extLst>
                </a:gridCol>
                <a:gridCol w="1026741">
                  <a:extLst>
                    <a:ext uri="{9D8B030D-6E8A-4147-A177-3AD203B41FA5}">
                      <a16:colId xmlns:a16="http://schemas.microsoft.com/office/drawing/2014/main" val="575934620"/>
                    </a:ext>
                  </a:extLst>
                </a:gridCol>
              </a:tblGrid>
              <a:tr h="190500">
                <a:tc>
                  <a:txBody>
                    <a:bodyPr/>
                    <a:lstStyle/>
                    <a:p>
                      <a:pPr algn="l" fontAlgn="b"/>
                      <a:r>
                        <a:rPr lang="es-CO" sz="1100" b="1" i="0" u="none" strike="noStrike">
                          <a:solidFill>
                            <a:srgbClr val="000000"/>
                          </a:solidFill>
                          <a:effectLst/>
                          <a:latin typeface="Century Gothic" panose="020B0502020202020204" pitchFamily="34" charset="0"/>
                        </a:rPr>
                        <a:t>CALIFICACIÓN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1100" b="1" i="0" u="none" strike="noStrike" dirty="0">
                          <a:solidFill>
                            <a:srgbClr val="000000"/>
                          </a:solidFill>
                          <a:effectLst/>
                          <a:latin typeface="Century Gothic" panose="020B0502020202020204" pitchFamily="34" charset="0"/>
                        </a:rPr>
                        <a:t>NO. USUARIOS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1100" b="1" i="0" u="none" strike="noStrike" dirty="0">
                          <a:solidFill>
                            <a:srgbClr val="000000"/>
                          </a:solidFill>
                          <a:effectLst/>
                          <a:latin typeface="Century Gothic" panose="020B050202020202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625847635"/>
                  </a:ext>
                </a:extLst>
              </a:tr>
              <a:tr h="190500">
                <a:tc>
                  <a:txBody>
                    <a:bodyPr/>
                    <a:lstStyle/>
                    <a:p>
                      <a:pPr algn="l" fontAlgn="b"/>
                      <a:r>
                        <a:rPr lang="es-CO" sz="1100" b="0" i="0" u="none" strike="noStrike">
                          <a:solidFill>
                            <a:srgbClr val="000000"/>
                          </a:solidFill>
                          <a:effectLst/>
                          <a:latin typeface="Century Gothic" panose="020B0502020202020204" pitchFamily="34" charset="0"/>
                        </a:rPr>
                        <a:t>MUY 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5494033"/>
                  </a:ext>
                </a:extLst>
              </a:tr>
              <a:tr h="190500">
                <a:tc>
                  <a:txBody>
                    <a:bodyPr/>
                    <a:lstStyle/>
                    <a:p>
                      <a:pPr algn="l" fontAlgn="b"/>
                      <a:r>
                        <a:rPr lang="es-CO" sz="1100" b="0" i="0" u="none" strike="noStrike">
                          <a:solidFill>
                            <a:srgbClr val="000000"/>
                          </a:solidFill>
                          <a:effectLst/>
                          <a:latin typeface="Century Gothic" panose="020B0502020202020204" pitchFamily="34" charset="0"/>
                        </a:rPr>
                        <a:t>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726452"/>
                  </a:ext>
                </a:extLst>
              </a:tr>
              <a:tr h="190500">
                <a:tc>
                  <a:txBody>
                    <a:bodyPr/>
                    <a:lstStyle/>
                    <a:p>
                      <a:pPr algn="l" fontAlgn="b"/>
                      <a:r>
                        <a:rPr lang="es-CO" sz="1100" b="0" i="0" u="none" strike="noStrike">
                          <a:solidFill>
                            <a:srgbClr val="000000"/>
                          </a:solidFill>
                          <a:effectLst/>
                          <a:latin typeface="Century Gothic" panose="020B0502020202020204" pitchFamily="34" charset="0"/>
                        </a:rPr>
                        <a:t>REGULAR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655189"/>
                  </a:ext>
                </a:extLst>
              </a:tr>
              <a:tr h="190500">
                <a:tc>
                  <a:txBody>
                    <a:bodyPr/>
                    <a:lstStyle/>
                    <a:p>
                      <a:pPr algn="l" fontAlgn="b"/>
                      <a:r>
                        <a:rPr lang="es-CO" sz="1100" b="0" i="0" u="none" strike="noStrike">
                          <a:solidFill>
                            <a:srgbClr val="000000"/>
                          </a:solidFill>
                          <a:effectLst/>
                          <a:latin typeface="Century Gothic" panose="020B0502020202020204" pitchFamily="34" charset="0"/>
                        </a:rPr>
                        <a:t>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03000"/>
                  </a:ext>
                </a:extLst>
              </a:tr>
              <a:tr h="190500">
                <a:tc>
                  <a:txBody>
                    <a:bodyPr/>
                    <a:lstStyle/>
                    <a:p>
                      <a:pPr algn="l" fontAlgn="b"/>
                      <a:r>
                        <a:rPr lang="es-CO" sz="1100" b="0" i="0" u="none" strike="noStrike">
                          <a:solidFill>
                            <a:srgbClr val="000000"/>
                          </a:solidFill>
                          <a:effectLst/>
                          <a:latin typeface="Century Gothic" panose="020B0502020202020204" pitchFamily="34" charset="0"/>
                        </a:rPr>
                        <a:t>MUY 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843487"/>
                  </a:ext>
                </a:extLst>
              </a:tr>
              <a:tr h="190500">
                <a:tc>
                  <a:txBody>
                    <a:bodyPr/>
                    <a:lstStyle/>
                    <a:p>
                      <a:pPr algn="l" fontAlgn="b"/>
                      <a:r>
                        <a:rPr lang="es-CO" sz="1100" b="1" i="0" u="none" strike="noStrike">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1100" b="1" i="0" u="none" strike="noStrike" dirty="0">
                          <a:solidFill>
                            <a:srgbClr val="000000"/>
                          </a:solidFill>
                          <a:effectLst/>
                          <a:latin typeface="Century Gothic" panose="020B0502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1100" b="1" i="0" u="none" strike="noStrike" dirty="0">
                          <a:solidFill>
                            <a:srgbClr val="000000"/>
                          </a:solidFill>
                          <a:effectLst/>
                          <a:latin typeface="Century Gothic" panose="020B0502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659646325"/>
                  </a:ext>
                </a:extLst>
              </a:tr>
            </a:tbl>
          </a:graphicData>
        </a:graphic>
      </p:graphicFrame>
    </p:spTree>
    <p:extLst>
      <p:ext uri="{BB962C8B-B14F-4D97-AF65-F5344CB8AC3E}">
        <p14:creationId xmlns:p14="http://schemas.microsoft.com/office/powerpoint/2010/main" val="117257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E2BA9-8486-0D18-5105-C926F9DC3B15}"/>
              </a:ext>
            </a:extLst>
          </p:cNvPr>
          <p:cNvSpPr txBox="1"/>
          <p:nvPr/>
        </p:nvSpPr>
        <p:spPr>
          <a:xfrm>
            <a:off x="1742242" y="929481"/>
            <a:ext cx="6094520" cy="369332"/>
          </a:xfrm>
          <a:prstGeom prst="rect">
            <a:avLst/>
          </a:prstGeom>
          <a:noFill/>
        </p:spPr>
        <p:txBody>
          <a:bodyPr wrap="square">
            <a:spAutoFit/>
          </a:bodyPr>
          <a:lstStyle/>
          <a:p>
            <a:r>
              <a:rPr lang="es-ES" b="1" dirty="0"/>
              <a:t>Pregunta No 3. </a:t>
            </a:r>
            <a:r>
              <a:rPr lang="es-ES" dirty="0"/>
              <a:t>¿Cómo califica la orientación recibida?</a:t>
            </a:r>
          </a:p>
        </p:txBody>
      </p:sp>
      <p:pic>
        <p:nvPicPr>
          <p:cNvPr id="4" name="Imagen 3">
            <a:extLst>
              <a:ext uri="{FF2B5EF4-FFF2-40B4-BE49-F238E27FC236}">
                <a16:creationId xmlns:a16="http://schemas.microsoft.com/office/drawing/2014/main" id="{50F4AAEB-3373-4E63-3E3D-13FCB2269631}"/>
              </a:ext>
            </a:extLst>
          </p:cNvPr>
          <p:cNvPicPr>
            <a:picLocks noChangeAspect="1"/>
          </p:cNvPicPr>
          <p:nvPr/>
        </p:nvPicPr>
        <p:blipFill>
          <a:blip r:embed="rId3"/>
          <a:stretch>
            <a:fillRect/>
          </a:stretch>
        </p:blipFill>
        <p:spPr>
          <a:xfrm>
            <a:off x="8226594" y="1300240"/>
            <a:ext cx="3036071" cy="1518036"/>
          </a:xfrm>
          <a:prstGeom prst="rect">
            <a:avLst/>
          </a:prstGeom>
        </p:spPr>
      </p:pic>
      <p:graphicFrame>
        <p:nvGraphicFramePr>
          <p:cNvPr id="6" name="Tabla 5">
            <a:extLst>
              <a:ext uri="{FF2B5EF4-FFF2-40B4-BE49-F238E27FC236}">
                <a16:creationId xmlns:a16="http://schemas.microsoft.com/office/drawing/2014/main" id="{3223CDF8-90E2-A944-A2BA-CDB90FC2DE1D}"/>
              </a:ext>
            </a:extLst>
          </p:cNvPr>
          <p:cNvGraphicFramePr>
            <a:graphicFrameLocks noGrp="1"/>
          </p:cNvGraphicFramePr>
          <p:nvPr>
            <p:extLst>
              <p:ext uri="{D42A27DB-BD31-4B8C-83A1-F6EECF244321}">
                <p14:modId xmlns:p14="http://schemas.microsoft.com/office/powerpoint/2010/main" val="4166708260"/>
              </p:ext>
            </p:extLst>
          </p:nvPr>
        </p:nvGraphicFramePr>
        <p:xfrm>
          <a:off x="8226594" y="4039295"/>
          <a:ext cx="3327400" cy="1583055"/>
        </p:xfrm>
        <a:graphic>
          <a:graphicData uri="http://schemas.openxmlformats.org/drawingml/2006/table">
            <a:tbl>
              <a:tblPr/>
              <a:tblGrid>
                <a:gridCol w="1245398">
                  <a:extLst>
                    <a:ext uri="{9D8B030D-6E8A-4147-A177-3AD203B41FA5}">
                      <a16:colId xmlns:a16="http://schemas.microsoft.com/office/drawing/2014/main" val="3406157533"/>
                    </a:ext>
                  </a:extLst>
                </a:gridCol>
                <a:gridCol w="1055261">
                  <a:extLst>
                    <a:ext uri="{9D8B030D-6E8A-4147-A177-3AD203B41FA5}">
                      <a16:colId xmlns:a16="http://schemas.microsoft.com/office/drawing/2014/main" val="1538440656"/>
                    </a:ext>
                  </a:extLst>
                </a:gridCol>
                <a:gridCol w="1026741">
                  <a:extLst>
                    <a:ext uri="{9D8B030D-6E8A-4147-A177-3AD203B41FA5}">
                      <a16:colId xmlns:a16="http://schemas.microsoft.com/office/drawing/2014/main" val="4185713371"/>
                    </a:ext>
                  </a:extLst>
                </a:gridCol>
              </a:tblGrid>
              <a:tr h="190500">
                <a:tc>
                  <a:txBody>
                    <a:bodyPr/>
                    <a:lstStyle/>
                    <a:p>
                      <a:pPr algn="l" fontAlgn="b"/>
                      <a:r>
                        <a:rPr lang="es-CO" sz="1100" b="1" i="0" u="none" strike="noStrike">
                          <a:solidFill>
                            <a:srgbClr val="000000"/>
                          </a:solidFill>
                          <a:effectLst/>
                          <a:latin typeface="Century Gothic" panose="020B0502020202020204" pitchFamily="34" charset="0"/>
                        </a:rPr>
                        <a:t>CALIFICACIÓN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CO" sz="1100" b="1" i="0" u="none" strike="noStrike">
                          <a:solidFill>
                            <a:srgbClr val="000000"/>
                          </a:solidFill>
                          <a:effectLst/>
                          <a:latin typeface="Century Gothic" panose="020B0502020202020204" pitchFamily="34" charset="0"/>
                        </a:rPr>
                        <a:t>NO. DE USUARIOS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CO" sz="1100" b="1" i="0" u="none" strike="noStrike">
                          <a:solidFill>
                            <a:srgbClr val="000000"/>
                          </a:solidFill>
                          <a:effectLst/>
                          <a:latin typeface="Century Gothic" panose="020B050202020202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65546291"/>
                  </a:ext>
                </a:extLst>
              </a:tr>
              <a:tr h="209550">
                <a:tc>
                  <a:txBody>
                    <a:bodyPr/>
                    <a:lstStyle/>
                    <a:p>
                      <a:pPr algn="l" fontAlgn="b"/>
                      <a:r>
                        <a:rPr lang="es-CO" sz="1100" b="0" i="0" u="none" strike="noStrike">
                          <a:solidFill>
                            <a:srgbClr val="000000"/>
                          </a:solidFill>
                          <a:effectLst/>
                          <a:latin typeface="Century Gothic" panose="020B0502020202020204" pitchFamily="34" charset="0"/>
                        </a:rPr>
                        <a:t>MUY 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89.3%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446607"/>
                  </a:ext>
                </a:extLst>
              </a:tr>
              <a:tr h="209550">
                <a:tc>
                  <a:txBody>
                    <a:bodyPr/>
                    <a:lstStyle/>
                    <a:p>
                      <a:pPr algn="l" fontAlgn="b"/>
                      <a:r>
                        <a:rPr lang="es-CO" sz="1100" b="0" i="0" u="none" strike="noStrike">
                          <a:solidFill>
                            <a:srgbClr val="000000"/>
                          </a:solidFill>
                          <a:effectLst/>
                          <a:latin typeface="Century Gothic" panose="020B0502020202020204" pitchFamily="34" charset="0"/>
                        </a:rPr>
                        <a:t>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496275"/>
                  </a:ext>
                </a:extLst>
              </a:tr>
              <a:tr h="209550">
                <a:tc>
                  <a:txBody>
                    <a:bodyPr/>
                    <a:lstStyle/>
                    <a:p>
                      <a:pPr algn="l" fontAlgn="b"/>
                      <a:r>
                        <a:rPr lang="es-CO" sz="1100" b="0" i="0" u="none" strike="noStrike">
                          <a:solidFill>
                            <a:srgbClr val="000000"/>
                          </a:solidFill>
                          <a:effectLst/>
                          <a:latin typeface="Century Gothic" panose="020B0502020202020204" pitchFamily="34" charset="0"/>
                        </a:rPr>
                        <a:t>REGULAR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120370"/>
                  </a:ext>
                </a:extLst>
              </a:tr>
              <a:tr h="209550">
                <a:tc>
                  <a:txBody>
                    <a:bodyPr/>
                    <a:lstStyle/>
                    <a:p>
                      <a:pPr algn="l" fontAlgn="b"/>
                      <a:r>
                        <a:rPr lang="es-CO" sz="1100" b="0" i="0" u="none" strike="noStrike">
                          <a:solidFill>
                            <a:srgbClr val="000000"/>
                          </a:solidFill>
                          <a:effectLst/>
                          <a:latin typeface="Century Gothic" panose="020B0502020202020204" pitchFamily="34" charset="0"/>
                        </a:rPr>
                        <a:t>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07709"/>
                  </a:ext>
                </a:extLst>
              </a:tr>
              <a:tr h="209550">
                <a:tc>
                  <a:txBody>
                    <a:bodyPr/>
                    <a:lstStyle/>
                    <a:p>
                      <a:pPr algn="l" fontAlgn="b"/>
                      <a:r>
                        <a:rPr lang="es-CO" sz="1100" b="0" i="0" u="none" strike="noStrike">
                          <a:solidFill>
                            <a:srgbClr val="000000"/>
                          </a:solidFill>
                          <a:effectLst/>
                          <a:latin typeface="Century Gothic" panose="020B0502020202020204" pitchFamily="34" charset="0"/>
                        </a:rPr>
                        <a:t>MUY 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631349"/>
                  </a:ext>
                </a:extLst>
              </a:tr>
              <a:tr h="190500">
                <a:tc>
                  <a:txBody>
                    <a:bodyPr/>
                    <a:lstStyle/>
                    <a:p>
                      <a:pPr algn="l" fontAlgn="b"/>
                      <a:r>
                        <a:rPr lang="es-CO" sz="1100" b="1" i="0" u="none" strike="noStrike">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CO" sz="1100" b="1" i="0" u="none" strike="noStrike" dirty="0">
                          <a:solidFill>
                            <a:srgbClr val="000000"/>
                          </a:solidFill>
                          <a:effectLst/>
                          <a:latin typeface="Century Gothic" panose="020B0502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CO" sz="1100" b="1" i="0" u="none" strike="noStrike" dirty="0">
                          <a:solidFill>
                            <a:srgbClr val="000000"/>
                          </a:solidFill>
                          <a:effectLst/>
                          <a:latin typeface="Century Gothic" panose="020B0502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5026601"/>
                  </a:ext>
                </a:extLst>
              </a:tr>
            </a:tbl>
          </a:graphicData>
        </a:graphic>
      </p:graphicFrame>
      <p:graphicFrame>
        <p:nvGraphicFramePr>
          <p:cNvPr id="7" name="Gráfico 6">
            <a:extLst>
              <a:ext uri="{FF2B5EF4-FFF2-40B4-BE49-F238E27FC236}">
                <a16:creationId xmlns:a16="http://schemas.microsoft.com/office/drawing/2014/main" id="{401A5F6D-8F1C-5811-6213-13281C83BE0C}"/>
              </a:ext>
            </a:extLst>
          </p:cNvPr>
          <p:cNvGraphicFramePr>
            <a:graphicFrameLocks/>
          </p:cNvGraphicFramePr>
          <p:nvPr>
            <p:extLst>
              <p:ext uri="{D42A27DB-BD31-4B8C-83A1-F6EECF244321}">
                <p14:modId xmlns:p14="http://schemas.microsoft.com/office/powerpoint/2010/main" val="3940444389"/>
              </p:ext>
            </p:extLst>
          </p:nvPr>
        </p:nvGraphicFramePr>
        <p:xfrm>
          <a:off x="-1" y="1897121"/>
          <a:ext cx="8024327" cy="48582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544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3E00F0-9D1B-78D8-8D51-B7E6DAB607B6}"/>
              </a:ext>
            </a:extLst>
          </p:cNvPr>
          <p:cNvSpPr txBox="1"/>
          <p:nvPr/>
        </p:nvSpPr>
        <p:spPr>
          <a:xfrm>
            <a:off x="1690495" y="918384"/>
            <a:ext cx="60975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Conclusiones y Recomendaciones</a:t>
            </a:r>
            <a:endParaRPr kumimoji="0" lang="es-CO" sz="1800" b="1" i="0" u="none" strike="noStrike" kern="1200" cap="none" spc="0" normalizeH="0" baseline="0" noProof="0">
              <a:ln>
                <a:noFill/>
              </a:ln>
              <a:solidFill>
                <a:srgbClr val="2F308F"/>
              </a:solidFill>
              <a:effectLst/>
              <a:uLnTx/>
              <a:uFillTx/>
              <a:latin typeface="Century Gothic" panose="020B0502020202020204" pitchFamily="34" charset="0"/>
              <a:ea typeface="+mn-ea"/>
              <a:cs typeface="+mn-cs"/>
            </a:endParaRPr>
          </a:p>
        </p:txBody>
      </p:sp>
      <p:sp>
        <p:nvSpPr>
          <p:cNvPr id="5" name="CuadroTexto 4">
            <a:extLst>
              <a:ext uri="{FF2B5EF4-FFF2-40B4-BE49-F238E27FC236}">
                <a16:creationId xmlns:a16="http://schemas.microsoft.com/office/drawing/2014/main" id="{589C4374-819F-967F-6E0F-1413D31CF3B8}"/>
              </a:ext>
            </a:extLst>
          </p:cNvPr>
          <p:cNvSpPr txBox="1"/>
          <p:nvPr/>
        </p:nvSpPr>
        <p:spPr>
          <a:xfrm>
            <a:off x="319596" y="1743327"/>
            <a:ext cx="11363418" cy="4884542"/>
          </a:xfrm>
          <a:prstGeom prst="rect">
            <a:avLst/>
          </a:prstGeom>
          <a:noFill/>
        </p:spPr>
        <p:txBody>
          <a:bodyPr wrap="square">
            <a:spAutoFit/>
          </a:bodyPr>
          <a:lstStyle/>
          <a:p>
            <a:pPr algn="just">
              <a:lnSpc>
                <a:spcPct val="150000"/>
              </a:lnSpc>
            </a:pPr>
            <a:r>
              <a:rPr lang="es-ES" sz="1100">
                <a:latin typeface="Century Gothic" panose="020B0502020202020204" pitchFamily="34" charset="0"/>
              </a:rPr>
              <a:t>Desde el proceso de Justicia Transicional, se analizan los resultados obtenidos en cada una de las preguntas formuladas en la encuesta de satisfacción, adelantada en las salas de atención a víctimas a nivel nacional:</a:t>
            </a:r>
          </a:p>
          <a:p>
            <a:pPr algn="just">
              <a:lnSpc>
                <a:spcPct val="150000"/>
              </a:lnSpc>
            </a:pPr>
            <a:r>
              <a:rPr lang="es-ES" sz="1100">
                <a:latin typeface="Century Gothic" panose="020B0502020202020204" pitchFamily="34" charset="0"/>
              </a:rPr>
              <a:t> </a:t>
            </a:r>
          </a:p>
          <a:p>
            <a:pPr algn="just">
              <a:lnSpc>
                <a:spcPct val="150000"/>
              </a:lnSpc>
            </a:pPr>
            <a:r>
              <a:rPr lang="es-ES" sz="1100" b="1">
                <a:latin typeface="Century Gothic" panose="020B0502020202020204" pitchFamily="34" charset="0"/>
              </a:rPr>
              <a:t>1. Califique la información suministrada.</a:t>
            </a:r>
          </a:p>
          <a:p>
            <a:pPr algn="just">
              <a:lnSpc>
                <a:spcPct val="150000"/>
              </a:lnSpc>
            </a:pPr>
            <a:r>
              <a:rPr lang="es-ES" sz="1100">
                <a:latin typeface="Century Gothic" panose="020B0502020202020204" pitchFamily="34" charset="0"/>
              </a:rPr>
              <a:t>Analizando los resultados de esta primera pregunta, se evidencia que el 100% de los encuestados califica la información suministrada por parte de los servidores que pertenecen al proceso entre muy buena y buena. Ello obedece a que dentro de la Dirección de Justicia Transicional existe un grupo especializado que se encarga de orientar, registrar y asignar los casos de víctimas en el marco de la Ley 975 de 2005. Adicionalmente, la Dirección de Justicia Transicional ha puesto a disposición de las víctimas en la página de la web de la Fiscalía, un apartado de Justicia Transicional donde se consigna información de interés para ellas.</a:t>
            </a:r>
          </a:p>
          <a:p>
            <a:pPr algn="just">
              <a:lnSpc>
                <a:spcPct val="150000"/>
              </a:lnSpc>
            </a:pPr>
            <a:r>
              <a:rPr lang="es-ES" sz="1100">
                <a:latin typeface="Century Gothic" panose="020B0502020202020204" pitchFamily="34" charset="0"/>
              </a:rPr>
              <a:t> </a:t>
            </a:r>
          </a:p>
          <a:p>
            <a:pPr algn="just">
              <a:lnSpc>
                <a:spcPct val="150000"/>
              </a:lnSpc>
            </a:pPr>
            <a:r>
              <a:rPr lang="es-ES" sz="1100" b="1">
                <a:latin typeface="Century Gothic" panose="020B0502020202020204" pitchFamily="34" charset="0"/>
              </a:rPr>
              <a:t>2. Califique el trato recibido por el servidor que lo atendió.</a:t>
            </a:r>
          </a:p>
          <a:p>
            <a:pPr algn="just">
              <a:lnSpc>
                <a:spcPct val="150000"/>
              </a:lnSpc>
            </a:pPr>
            <a:r>
              <a:rPr lang="es-ES" sz="1100">
                <a:latin typeface="Century Gothic" panose="020B0502020202020204" pitchFamily="34" charset="0"/>
              </a:rPr>
              <a:t>En esta segunda pregunta, se observa que el 100% de los encuestados califica entre bueno y muy bueno el trato recibido por parte de los servidores que pertenecen al proceso. Esto se debe a que dentro de la Dirección de Justicia Transicional se han adelantado sensibilizaciones relacionadas con los derechos y deberes de los ciudadanos y las víctimas, a todos sus servidores adscritos.</a:t>
            </a:r>
          </a:p>
          <a:p>
            <a:pPr algn="just">
              <a:lnSpc>
                <a:spcPct val="150000"/>
              </a:lnSpc>
            </a:pPr>
            <a:r>
              <a:rPr lang="es-ES" sz="1100">
                <a:latin typeface="Century Gothic" panose="020B0502020202020204" pitchFamily="34" charset="0"/>
              </a:rPr>
              <a:t> </a:t>
            </a:r>
          </a:p>
          <a:p>
            <a:pPr algn="just">
              <a:lnSpc>
                <a:spcPct val="150000"/>
              </a:lnSpc>
            </a:pPr>
            <a:r>
              <a:rPr lang="es-ES" sz="1100" b="1">
                <a:latin typeface="Century Gothic" panose="020B0502020202020204" pitchFamily="34" charset="0"/>
              </a:rPr>
              <a:t>3. Califique la orientación recibida</a:t>
            </a:r>
            <a:r>
              <a:rPr lang="es-ES" sz="1100">
                <a:latin typeface="Century Gothic" panose="020B0502020202020204" pitchFamily="34" charset="0"/>
              </a:rPr>
              <a:t>.</a:t>
            </a:r>
          </a:p>
          <a:p>
            <a:pPr algn="just">
              <a:lnSpc>
                <a:spcPct val="150000"/>
              </a:lnSpc>
            </a:pPr>
            <a:r>
              <a:rPr lang="es-ES" sz="1100">
                <a:latin typeface="Century Gothic" panose="020B0502020202020204" pitchFamily="34" charset="0"/>
              </a:rPr>
              <a:t>Finalmente, al analizar los resultados de esta pregunta, se observa que el 100% de los encuestados considera entre buena y muy buena, la orientación recibida por parte de los servidores adscritos a las salas de atención a víctimas. Lo anterior, debido al nivel de profesionalización y especialización alcanzados por los servidores de la Dirección de Justicia Transicional designados para la orientación y atención de las víctimas en el marco del proceso especial de justicia y paz, a partir del perfil y conocimiento de los encargados.</a:t>
            </a:r>
          </a:p>
        </p:txBody>
      </p:sp>
    </p:spTree>
    <p:extLst>
      <p:ext uri="{BB962C8B-B14F-4D97-AF65-F5344CB8AC3E}">
        <p14:creationId xmlns:p14="http://schemas.microsoft.com/office/powerpoint/2010/main" val="275822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8409EBE-753F-464F-86C9-FF0CEBB15DFB}"/>
              </a:ext>
            </a:extLst>
          </p:cNvPr>
          <p:cNvSpPr txBox="1"/>
          <p:nvPr/>
        </p:nvSpPr>
        <p:spPr>
          <a:xfrm>
            <a:off x="487680" y="2792728"/>
            <a:ext cx="4890347" cy="1384995"/>
          </a:xfrm>
          <a:prstGeom prst="rect">
            <a:avLst/>
          </a:prstGeom>
          <a:noFill/>
        </p:spPr>
        <p:txBody>
          <a:bodyPr wrap="square" rtlCol="0">
            <a:spAutoFit/>
          </a:bodyPr>
          <a:lstStyle/>
          <a:p>
            <a:r>
              <a:rPr lang="es-CO" sz="2800" b="1" dirty="0">
                <a:solidFill>
                  <a:schemeClr val="bg1">
                    <a:lumMod val="95000"/>
                  </a:schemeClr>
                </a:solidFill>
                <a:latin typeface="Century Gothic" panose="020B0502020202020204" pitchFamily="34" charset="0"/>
              </a:rPr>
              <a:t>RESULTADOS ENCUESTA LÍENA 122, CHAT Y CLICK TO CALL</a:t>
            </a:r>
          </a:p>
        </p:txBody>
      </p:sp>
      <p:sp>
        <p:nvSpPr>
          <p:cNvPr id="5" name="CuadroTexto 4">
            <a:extLst>
              <a:ext uri="{FF2B5EF4-FFF2-40B4-BE49-F238E27FC236}">
                <a16:creationId xmlns:a16="http://schemas.microsoft.com/office/drawing/2014/main" id="{0476D7DE-85AF-2C46-ABED-73A9471E9482}"/>
              </a:ext>
            </a:extLst>
          </p:cNvPr>
          <p:cNvSpPr txBox="1"/>
          <p:nvPr/>
        </p:nvSpPr>
        <p:spPr>
          <a:xfrm>
            <a:off x="6096000" y="3067829"/>
            <a:ext cx="5547360" cy="523220"/>
          </a:xfrm>
          <a:prstGeom prst="rect">
            <a:avLst/>
          </a:prstGeom>
          <a:noFill/>
        </p:spPr>
        <p:txBody>
          <a:bodyPr wrap="square" rtlCol="0">
            <a:spAutoFit/>
          </a:bodyPr>
          <a:lstStyle/>
          <a:p>
            <a:r>
              <a:rPr lang="es-ES" sz="2800" b="1">
                <a:solidFill>
                  <a:srgbClr val="2F308F"/>
                </a:solidFill>
                <a:latin typeface="Century Gothic" panose="020B0502020202020204" pitchFamily="34" charset="0"/>
              </a:rPr>
              <a:t>CENTRO DE CONTACTO</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3173" y="5326888"/>
            <a:ext cx="1165159" cy="1199217"/>
          </a:xfrm>
          <a:prstGeom prst="rect">
            <a:avLst/>
          </a:prstGeom>
        </p:spPr>
      </p:pic>
    </p:spTree>
    <p:extLst>
      <p:ext uri="{BB962C8B-B14F-4D97-AF65-F5344CB8AC3E}">
        <p14:creationId xmlns:p14="http://schemas.microsoft.com/office/powerpoint/2010/main" val="372402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22D94F-1DD5-3E58-D382-59C9376A10CA}"/>
              </a:ext>
            </a:extLst>
          </p:cNvPr>
          <p:cNvSpPr txBox="1"/>
          <p:nvPr/>
        </p:nvSpPr>
        <p:spPr>
          <a:xfrm>
            <a:off x="1724487" y="956114"/>
            <a:ext cx="6094520" cy="369332"/>
          </a:xfrm>
          <a:prstGeom prst="rect">
            <a:avLst/>
          </a:prstGeom>
          <a:noFill/>
        </p:spPr>
        <p:txBody>
          <a:bodyPr wrap="square">
            <a:spAutoFit/>
          </a:bodyPr>
          <a:lstStyle/>
          <a:p>
            <a:r>
              <a:rPr lang="es-CO" b="1" dirty="0">
                <a:latin typeface="Century Gothic" panose="020B0502020202020204" pitchFamily="34" charset="0"/>
              </a:rPr>
              <a:t>FICHA TÉCNICA</a:t>
            </a:r>
          </a:p>
        </p:txBody>
      </p:sp>
      <p:graphicFrame>
        <p:nvGraphicFramePr>
          <p:cNvPr id="4" name="Tabla 4">
            <a:extLst>
              <a:ext uri="{FF2B5EF4-FFF2-40B4-BE49-F238E27FC236}">
                <a16:creationId xmlns:a16="http://schemas.microsoft.com/office/drawing/2014/main" id="{CBAAD67D-CD7D-2270-922A-DD741635D6AF}"/>
              </a:ext>
            </a:extLst>
          </p:cNvPr>
          <p:cNvGraphicFramePr>
            <a:graphicFrameLocks noGrp="1"/>
          </p:cNvGraphicFramePr>
          <p:nvPr>
            <p:extLst>
              <p:ext uri="{D42A27DB-BD31-4B8C-83A1-F6EECF244321}">
                <p14:modId xmlns:p14="http://schemas.microsoft.com/office/powerpoint/2010/main" val="818718529"/>
              </p:ext>
            </p:extLst>
          </p:nvPr>
        </p:nvGraphicFramePr>
        <p:xfrm>
          <a:off x="835060" y="1854056"/>
          <a:ext cx="10227230" cy="4387381"/>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617656">
                  <a:extLst>
                    <a:ext uri="{9D8B030D-6E8A-4147-A177-3AD203B41FA5}">
                      <a16:colId xmlns:a16="http://schemas.microsoft.com/office/drawing/2014/main" val="3171859743"/>
                    </a:ext>
                  </a:extLst>
                </a:gridCol>
                <a:gridCol w="6609574">
                  <a:extLst>
                    <a:ext uri="{9D8B030D-6E8A-4147-A177-3AD203B41FA5}">
                      <a16:colId xmlns:a16="http://schemas.microsoft.com/office/drawing/2014/main" val="3782384896"/>
                    </a:ext>
                  </a:extLst>
                </a:gridCol>
              </a:tblGrid>
              <a:tr h="1013502">
                <a:tc>
                  <a:txBody>
                    <a:bodyPr/>
                    <a:lstStyle/>
                    <a:p>
                      <a:pPr algn="l">
                        <a:lnSpc>
                          <a:spcPct val="115000"/>
                        </a:lnSpc>
                        <a:spcBef>
                          <a:spcPts val="500"/>
                        </a:spcBef>
                        <a:spcAft>
                          <a:spcPts val="1000"/>
                        </a:spcAft>
                      </a:pPr>
                      <a:r>
                        <a:rPr lang="es-CO" sz="1600">
                          <a:solidFill>
                            <a:schemeClr val="tx1"/>
                          </a:solidFill>
                          <a:effectLst/>
                          <a:latin typeface="Century Gothic" panose="020B0502020202020204" pitchFamily="34" charset="0"/>
                          <a:cs typeface="Arial" panose="020B0604020202020204" pitchFamily="34" charset="0"/>
                        </a:rPr>
                        <a:t>Universo de estudio</a:t>
                      </a:r>
                      <a:endParaRPr lang="es-CO" sz="160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15000"/>
                        </a:lnSpc>
                        <a:spcBef>
                          <a:spcPts val="500"/>
                        </a:spcBef>
                        <a:spcAft>
                          <a:spcPts val="0"/>
                        </a:spcAft>
                      </a:pPr>
                      <a:r>
                        <a:rPr lang="es-ES" sz="1600" b="0">
                          <a:solidFill>
                            <a:schemeClr val="tx1"/>
                          </a:solidFill>
                          <a:effectLst/>
                          <a:latin typeface="Century Gothic" panose="020B0502020202020204" pitchFamily="34" charset="0"/>
                          <a:cs typeface="Arial" panose="020B0604020202020204" pitchFamily="34" charset="0"/>
                        </a:rPr>
                        <a:t>Usuarios que hicieron uso del canal telefónico 122, Chat y </a:t>
                      </a:r>
                      <a:r>
                        <a:rPr lang="es-ES" sz="1600" b="0" err="1">
                          <a:solidFill>
                            <a:schemeClr val="tx1"/>
                          </a:solidFill>
                          <a:effectLst/>
                          <a:latin typeface="Century Gothic" panose="020B0502020202020204" pitchFamily="34" charset="0"/>
                          <a:cs typeface="Arial" panose="020B0604020202020204" pitchFamily="34" charset="0"/>
                        </a:rPr>
                        <a:t>Click</a:t>
                      </a:r>
                      <a:r>
                        <a:rPr lang="es-ES" sz="1600" b="0">
                          <a:solidFill>
                            <a:schemeClr val="tx1"/>
                          </a:solidFill>
                          <a:effectLst/>
                          <a:latin typeface="Century Gothic" panose="020B0502020202020204" pitchFamily="34" charset="0"/>
                          <a:cs typeface="Arial" panose="020B0604020202020204" pitchFamily="34" charset="0"/>
                        </a:rPr>
                        <a:t> </a:t>
                      </a:r>
                      <a:r>
                        <a:rPr lang="es-ES" sz="1600" b="0" err="1">
                          <a:solidFill>
                            <a:schemeClr val="tx1"/>
                          </a:solidFill>
                          <a:effectLst/>
                          <a:latin typeface="Century Gothic" panose="020B0502020202020204" pitchFamily="34" charset="0"/>
                          <a:cs typeface="Arial" panose="020B0604020202020204" pitchFamily="34" charset="0"/>
                        </a:rPr>
                        <a:t>To</a:t>
                      </a:r>
                      <a:r>
                        <a:rPr lang="es-ES" sz="1600" b="0">
                          <a:solidFill>
                            <a:schemeClr val="tx1"/>
                          </a:solidFill>
                          <a:effectLst/>
                          <a:latin typeface="Century Gothic" panose="020B0502020202020204" pitchFamily="34" charset="0"/>
                          <a:cs typeface="Arial" panose="020B0604020202020204" pitchFamily="34" charset="0"/>
                        </a:rPr>
                        <a:t> </a:t>
                      </a:r>
                      <a:r>
                        <a:rPr lang="es-ES" sz="1600" b="0" err="1">
                          <a:solidFill>
                            <a:schemeClr val="tx1"/>
                          </a:solidFill>
                          <a:effectLst/>
                          <a:latin typeface="Century Gothic" panose="020B0502020202020204" pitchFamily="34" charset="0"/>
                          <a:cs typeface="Arial" panose="020B0604020202020204" pitchFamily="34" charset="0"/>
                        </a:rPr>
                        <a:t>Call</a:t>
                      </a:r>
                      <a:r>
                        <a:rPr lang="es-ES" sz="1600" b="0">
                          <a:solidFill>
                            <a:schemeClr val="tx1"/>
                          </a:solidFill>
                          <a:effectLst/>
                          <a:latin typeface="Century Gothic" panose="020B0502020202020204" pitchFamily="34" charset="0"/>
                          <a:cs typeface="Arial" panose="020B0604020202020204" pitchFamily="34" charset="0"/>
                        </a:rPr>
                        <a:t> dispuesto en el Centro de Contacto de la Fiscalía General de la Nación.</a:t>
                      </a:r>
                    </a:p>
                  </a:txBody>
                  <a:tcPr marL="68580" marR="68580" marT="0" marB="0" anchor="ctr">
                    <a:solidFill>
                      <a:schemeClr val="accent1">
                        <a:lumMod val="20000"/>
                        <a:lumOff val="80000"/>
                      </a:schemeClr>
                    </a:solidFill>
                  </a:tcPr>
                </a:tc>
                <a:extLst>
                  <a:ext uri="{0D108BD9-81ED-4DB2-BD59-A6C34878D82A}">
                    <a16:rowId xmlns:a16="http://schemas.microsoft.com/office/drawing/2014/main" val="526259934"/>
                  </a:ext>
                </a:extLst>
              </a:tr>
              <a:tr h="991169">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panose="020B0604020202020204" pitchFamily="34" charset="0"/>
                        </a:rPr>
                        <a:t>Unidades de Selección</a:t>
                      </a:r>
                      <a:endParaRPr lang="es-CO" sz="1600" b="1">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algn="l">
                        <a:lnSpc>
                          <a:spcPct val="115000"/>
                        </a:lnSpc>
                        <a:spcBef>
                          <a:spcPts val="500"/>
                        </a:spcBef>
                        <a:spcAft>
                          <a:spcPts val="215"/>
                        </a:spcAft>
                      </a:pPr>
                      <a:r>
                        <a:rPr lang="es-CO" sz="16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Usuarios que respondieron de manera voluntaria las tres (3) preguntas, una vez finalizaron la comunicaron con el Centro de Contacto</a:t>
                      </a:r>
                    </a:p>
                  </a:txBody>
                  <a:tcPr marL="68580" marR="68580" marT="0" marB="0" anchor="ctr"/>
                </a:tc>
                <a:extLst>
                  <a:ext uri="{0D108BD9-81ED-4DB2-BD59-A6C34878D82A}">
                    <a16:rowId xmlns:a16="http://schemas.microsoft.com/office/drawing/2014/main" val="2257062589"/>
                  </a:ext>
                </a:extLst>
              </a:tr>
              <a:tr h="573056">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Población Objeto</a:t>
                      </a:r>
                    </a:p>
                  </a:txBody>
                  <a:tcPr marL="68580" marR="68580" marT="0" marB="0" anchor="ctr">
                    <a:solidFill>
                      <a:schemeClr val="accent1"/>
                    </a:solidFill>
                  </a:tcPr>
                </a:tc>
                <a:tc>
                  <a:txBody>
                    <a:bodyPr/>
                    <a:lstStyle/>
                    <a:p>
                      <a:pPr algn="l">
                        <a:lnSpc>
                          <a:spcPct val="115000"/>
                        </a:lnSpc>
                        <a:spcBef>
                          <a:spcPts val="500"/>
                        </a:spcBef>
                        <a:spcAft>
                          <a:spcPts val="1000"/>
                        </a:spcAft>
                      </a:pPr>
                      <a:r>
                        <a:rPr lang="es-ES" sz="1600">
                          <a:solidFill>
                            <a:schemeClr val="tx1"/>
                          </a:solidFill>
                          <a:effectLst/>
                          <a:latin typeface="Century Gothic" panose="020B0502020202020204" pitchFamily="34" charset="0"/>
                          <a:ea typeface="Calibri" panose="020F0502020204030204" pitchFamily="34" charset="0"/>
                          <a:cs typeface="Arial" panose="020B0604020202020204" pitchFamily="34" charset="0"/>
                        </a:rPr>
                        <a:t>234.064 usuarios</a:t>
                      </a:r>
                      <a:endParaRPr lang="es-CO" sz="160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7579493"/>
                  </a:ext>
                </a:extLst>
              </a:tr>
              <a:tr h="539712">
                <a:tc>
                  <a:txBody>
                    <a:bodyPr/>
                    <a:lstStyle/>
                    <a:p>
                      <a:pPr algn="l">
                        <a:lnSpc>
                          <a:spcPct val="115000"/>
                        </a:lnSpc>
                        <a:spcBef>
                          <a:spcPts val="500"/>
                        </a:spcBef>
                        <a:spcAft>
                          <a:spcPts val="1000"/>
                        </a:spcAft>
                      </a:pPr>
                      <a:r>
                        <a:rPr lang="es-CO" sz="1600" b="1">
                          <a:effectLst/>
                          <a:latin typeface="Century Gothic" panose="020B0502020202020204" pitchFamily="34" charset="0"/>
                          <a:cs typeface="Arial" panose="020B0604020202020204" pitchFamily="34" charset="0"/>
                        </a:rPr>
                        <a:t>Encuestas efectivas</a:t>
                      </a:r>
                      <a:endParaRPr lang="es-CO" sz="1600" b="1">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marL="0" marR="0" lvl="0" indent="0" algn="l" defTabSz="914400" rtl="0" eaLnBrk="1" fontAlgn="auto" latinLnBrk="0" hangingPunct="1">
                        <a:lnSpc>
                          <a:spcPct val="115000"/>
                        </a:lnSpc>
                        <a:spcBef>
                          <a:spcPts val="500"/>
                        </a:spcBef>
                        <a:spcAft>
                          <a:spcPts val="1000"/>
                        </a:spcAft>
                        <a:buClrTx/>
                        <a:buSzTx/>
                        <a:buFontTx/>
                        <a:buNone/>
                        <a:tabLst/>
                        <a:defRPr/>
                      </a:pPr>
                      <a:r>
                        <a:rPr lang="es-CO" sz="1600">
                          <a:solidFill>
                            <a:schemeClr val="tx1"/>
                          </a:solidFill>
                          <a:effectLst/>
                          <a:latin typeface="Century Gothic" panose="020B0502020202020204" pitchFamily="34" charset="0"/>
                          <a:cs typeface="Arial" panose="020B0604020202020204" pitchFamily="34" charset="0"/>
                        </a:rPr>
                        <a:t> 19.505 usuarios que respondieron encuesta</a:t>
                      </a:r>
                      <a:endParaRPr lang="es-CO" sz="160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8717737"/>
                  </a:ext>
                </a:extLst>
              </a:tr>
              <a:tr h="573056">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panose="020B0604020202020204" pitchFamily="34" charset="0"/>
                        </a:rPr>
                        <a:t>Fecha de aplicación</a:t>
                      </a:r>
                      <a:endParaRPr lang="es-CO" sz="16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a:effectLst/>
                          <a:latin typeface="Century Gothic" panose="020B0502020202020204" pitchFamily="34" charset="0"/>
                          <a:cs typeface="Arial" panose="020B0604020202020204" pitchFamily="34" charset="0"/>
                        </a:rPr>
                        <a:t>Agosto a noviembre de 2022</a:t>
                      </a:r>
                      <a:endParaRPr lang="es-CO" sz="160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28723790"/>
                  </a:ext>
                </a:extLst>
              </a:tr>
              <a:tr h="696886">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panose="020B0604020202020204" pitchFamily="34" charset="0"/>
                        </a:rPr>
                        <a:t>Método de aplicación de la encuesta</a:t>
                      </a:r>
                      <a:endParaRPr lang="es-CO" sz="16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a:effectLst/>
                          <a:latin typeface="Century Gothic" panose="020B0502020202020204" pitchFamily="34" charset="0"/>
                          <a:cs typeface="Arial" panose="020B0604020202020204" pitchFamily="34" charset="0"/>
                        </a:rPr>
                        <a:t>Telefónico, chat y llamada por internet - Aleatorio y voluntario </a:t>
                      </a:r>
                      <a:endParaRPr lang="es-CO" sz="160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77478337"/>
                  </a:ext>
                </a:extLst>
              </a:tr>
            </a:tbl>
          </a:graphicData>
        </a:graphic>
      </p:graphicFrame>
    </p:spTree>
    <p:extLst>
      <p:ext uri="{BB962C8B-B14F-4D97-AF65-F5344CB8AC3E}">
        <p14:creationId xmlns:p14="http://schemas.microsoft.com/office/powerpoint/2010/main" val="412153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8409EBE-753F-464F-86C9-FF0CEBB15DFB}"/>
              </a:ext>
            </a:extLst>
          </p:cNvPr>
          <p:cNvSpPr txBox="1"/>
          <p:nvPr/>
        </p:nvSpPr>
        <p:spPr>
          <a:xfrm>
            <a:off x="297855" y="2799118"/>
            <a:ext cx="5037625" cy="2246769"/>
          </a:xfrm>
          <a:prstGeom prst="rect">
            <a:avLst/>
          </a:prstGeom>
          <a:noFill/>
        </p:spPr>
        <p:txBody>
          <a:bodyPr wrap="square" rtlCol="0">
            <a:spAutoFit/>
          </a:bodyPr>
          <a:lstStyle/>
          <a:p>
            <a:r>
              <a:rPr lang="es-CO" sz="2800" b="1">
                <a:solidFill>
                  <a:schemeClr val="bg1">
                    <a:lumMod val="95000"/>
                  </a:schemeClr>
                </a:solidFill>
                <a:latin typeface="Century Gothic" panose="020B0502020202020204" pitchFamily="34" charset="0"/>
              </a:rPr>
              <a:t>MECANISMOS DISPUESTOS EN LA FISCALÍA GENERAL DE </a:t>
            </a:r>
            <a:r>
              <a:rPr lang="es-CO" sz="2800" b="1">
                <a:solidFill>
                  <a:schemeClr val="bg1"/>
                </a:solidFill>
                <a:latin typeface="Century Gothic" panose="020B0502020202020204" pitchFamily="34" charset="0"/>
              </a:rPr>
              <a:t>LA NACIÓN </a:t>
            </a:r>
            <a:r>
              <a:rPr lang="es-ES" sz="2800" b="1">
                <a:solidFill>
                  <a:schemeClr val="bg1"/>
                </a:solidFill>
                <a:latin typeface="Century Gothic" panose="020B0502020202020204" pitchFamily="34" charset="0"/>
              </a:rPr>
              <a:t>PARA MEDIR LA SATISFACCIÓN DEL USUARIO</a:t>
            </a:r>
          </a:p>
          <a:p>
            <a:endParaRPr lang="es-CO" sz="2800" b="1">
              <a:solidFill>
                <a:schemeClr val="bg1">
                  <a:lumMod val="95000"/>
                </a:schemeClr>
              </a:solidFill>
              <a:latin typeface="Century Gothic" panose="020B0502020202020204" pitchFamily="34"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3173" y="5326888"/>
            <a:ext cx="1165159" cy="1199217"/>
          </a:xfrm>
          <a:prstGeom prst="rect">
            <a:avLst/>
          </a:prstGeom>
        </p:spPr>
      </p:pic>
      <p:pic>
        <p:nvPicPr>
          <p:cNvPr id="2" name="Imagen 1">
            <a:extLst>
              <a:ext uri="{FF2B5EF4-FFF2-40B4-BE49-F238E27FC236}">
                <a16:creationId xmlns:a16="http://schemas.microsoft.com/office/drawing/2014/main" id="{376D20D1-D80B-F880-C4CD-67DBB007FC87}"/>
              </a:ext>
            </a:extLst>
          </p:cNvPr>
          <p:cNvPicPr>
            <a:picLocks noChangeAspect="1"/>
          </p:cNvPicPr>
          <p:nvPr/>
        </p:nvPicPr>
        <p:blipFill rotWithShape="1">
          <a:blip r:embed="rId4"/>
          <a:srcRect r="51562" b="752"/>
          <a:stretch/>
        </p:blipFill>
        <p:spPr>
          <a:xfrm>
            <a:off x="5978578" y="586351"/>
            <a:ext cx="1167838" cy="1237080"/>
          </a:xfrm>
          <a:prstGeom prst="rect">
            <a:avLst/>
          </a:prstGeom>
        </p:spPr>
      </p:pic>
      <p:pic>
        <p:nvPicPr>
          <p:cNvPr id="3" name="Imagen 2">
            <a:extLst>
              <a:ext uri="{FF2B5EF4-FFF2-40B4-BE49-F238E27FC236}">
                <a16:creationId xmlns:a16="http://schemas.microsoft.com/office/drawing/2014/main" id="{63A414AC-06DF-FBF2-A142-4A9520361ACE}"/>
              </a:ext>
            </a:extLst>
          </p:cNvPr>
          <p:cNvPicPr>
            <a:picLocks noChangeAspect="1"/>
          </p:cNvPicPr>
          <p:nvPr/>
        </p:nvPicPr>
        <p:blipFill>
          <a:blip r:embed="rId5"/>
          <a:stretch>
            <a:fillRect/>
          </a:stretch>
        </p:blipFill>
        <p:spPr>
          <a:xfrm>
            <a:off x="5837618" y="3570436"/>
            <a:ext cx="3280481" cy="1407336"/>
          </a:xfrm>
          <a:prstGeom prst="rect">
            <a:avLst/>
          </a:prstGeom>
        </p:spPr>
      </p:pic>
      <p:pic>
        <p:nvPicPr>
          <p:cNvPr id="6" name="Imagen 5">
            <a:extLst>
              <a:ext uri="{FF2B5EF4-FFF2-40B4-BE49-F238E27FC236}">
                <a16:creationId xmlns:a16="http://schemas.microsoft.com/office/drawing/2014/main" id="{78D028F7-A6F4-C83A-57D5-F041F51F4941}"/>
              </a:ext>
            </a:extLst>
          </p:cNvPr>
          <p:cNvPicPr>
            <a:picLocks noChangeAspect="1"/>
          </p:cNvPicPr>
          <p:nvPr/>
        </p:nvPicPr>
        <p:blipFill>
          <a:blip r:embed="rId6"/>
          <a:stretch>
            <a:fillRect/>
          </a:stretch>
        </p:blipFill>
        <p:spPr>
          <a:xfrm>
            <a:off x="8709924" y="1567175"/>
            <a:ext cx="2144923" cy="1755801"/>
          </a:xfrm>
          <a:prstGeom prst="rect">
            <a:avLst/>
          </a:prstGeom>
        </p:spPr>
      </p:pic>
      <p:pic>
        <p:nvPicPr>
          <p:cNvPr id="7" name="Imagen 6">
            <a:extLst>
              <a:ext uri="{FF2B5EF4-FFF2-40B4-BE49-F238E27FC236}">
                <a16:creationId xmlns:a16="http://schemas.microsoft.com/office/drawing/2014/main" id="{40860895-FF04-BCE8-E880-2C4CCD7818DE}"/>
              </a:ext>
            </a:extLst>
          </p:cNvPr>
          <p:cNvPicPr>
            <a:picLocks noChangeAspect="1"/>
          </p:cNvPicPr>
          <p:nvPr/>
        </p:nvPicPr>
        <p:blipFill>
          <a:blip r:embed="rId7"/>
          <a:stretch>
            <a:fillRect/>
          </a:stretch>
        </p:blipFill>
        <p:spPr>
          <a:xfrm>
            <a:off x="8587588" y="5353524"/>
            <a:ext cx="1289764" cy="1270949"/>
          </a:xfrm>
          <a:prstGeom prst="rect">
            <a:avLst/>
          </a:prstGeom>
        </p:spPr>
      </p:pic>
    </p:spTree>
    <p:extLst>
      <p:ext uri="{BB962C8B-B14F-4D97-AF65-F5344CB8AC3E}">
        <p14:creationId xmlns:p14="http://schemas.microsoft.com/office/powerpoint/2010/main" val="82859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A01971-B30C-10DC-BE3A-204BE0EB3970}"/>
              </a:ext>
            </a:extLst>
          </p:cNvPr>
          <p:cNvSpPr txBox="1"/>
          <p:nvPr/>
        </p:nvSpPr>
        <p:spPr>
          <a:xfrm>
            <a:off x="1626833" y="634727"/>
            <a:ext cx="8182992" cy="923330"/>
          </a:xfrm>
          <a:prstGeom prst="rect">
            <a:avLst/>
          </a:prstGeom>
          <a:noFill/>
        </p:spPr>
        <p:txBody>
          <a:bodyPr wrap="square">
            <a:spAutoFit/>
          </a:bodyPr>
          <a:lstStyle/>
          <a:p>
            <a:r>
              <a:rPr lang="es-ES" b="1" dirty="0">
                <a:solidFill>
                  <a:schemeClr val="accent1">
                    <a:lumMod val="75000"/>
                  </a:schemeClr>
                </a:solidFill>
                <a:latin typeface="Century Gothic" panose="020B0502020202020204" pitchFamily="34" charset="0"/>
              </a:rPr>
              <a:t>RESULTADO LÍNEA 122 </a:t>
            </a:r>
          </a:p>
          <a:p>
            <a:endParaRPr lang="es-ES" dirty="0">
              <a:latin typeface="Century Gothic" panose="020B0502020202020204" pitchFamily="34" charset="0"/>
            </a:endParaRPr>
          </a:p>
          <a:p>
            <a:r>
              <a:rPr lang="es-ES" b="1" dirty="0">
                <a:latin typeface="Century Gothic" panose="020B0502020202020204" pitchFamily="34" charset="0"/>
              </a:rPr>
              <a:t>Pregunta 1. </a:t>
            </a:r>
            <a:r>
              <a:rPr lang="es-ES" dirty="0">
                <a:latin typeface="Century Gothic" panose="020B0502020202020204" pitchFamily="34" charset="0"/>
              </a:rPr>
              <a:t>Indique su grado de satisfacción con el servicio recibido</a:t>
            </a:r>
          </a:p>
        </p:txBody>
      </p:sp>
      <p:pic>
        <p:nvPicPr>
          <p:cNvPr id="4" name="Picture 2" descr="null">
            <a:extLst>
              <a:ext uri="{FF2B5EF4-FFF2-40B4-BE49-F238E27FC236}">
                <a16:creationId xmlns:a16="http://schemas.microsoft.com/office/drawing/2014/main" id="{901DB1D3-BCBA-2147-ED24-EE88427F7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4328" y="2670101"/>
            <a:ext cx="3035596" cy="15177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a:extLst>
              <a:ext uri="{FF2B5EF4-FFF2-40B4-BE49-F238E27FC236}">
                <a16:creationId xmlns:a16="http://schemas.microsoft.com/office/drawing/2014/main" id="{71673D44-25BE-9741-2C74-A0DF5FE5EB20}"/>
              </a:ext>
            </a:extLst>
          </p:cNvPr>
          <p:cNvGraphicFramePr>
            <a:graphicFrameLocks noGrp="1"/>
          </p:cNvGraphicFramePr>
          <p:nvPr>
            <p:extLst>
              <p:ext uri="{D42A27DB-BD31-4B8C-83A1-F6EECF244321}">
                <p14:modId xmlns:p14="http://schemas.microsoft.com/office/powerpoint/2010/main" val="4105994031"/>
              </p:ext>
            </p:extLst>
          </p:nvPr>
        </p:nvGraphicFramePr>
        <p:xfrm>
          <a:off x="6284959" y="4565923"/>
          <a:ext cx="5499099" cy="1657350"/>
        </p:xfrm>
        <a:graphic>
          <a:graphicData uri="http://schemas.openxmlformats.org/drawingml/2006/table">
            <a:tbl>
              <a:tblPr/>
              <a:tblGrid>
                <a:gridCol w="940886">
                  <a:extLst>
                    <a:ext uri="{9D8B030D-6E8A-4147-A177-3AD203B41FA5}">
                      <a16:colId xmlns:a16="http://schemas.microsoft.com/office/drawing/2014/main" val="184351637"/>
                    </a:ext>
                  </a:extLst>
                </a:gridCol>
                <a:gridCol w="924993">
                  <a:extLst>
                    <a:ext uri="{9D8B030D-6E8A-4147-A177-3AD203B41FA5}">
                      <a16:colId xmlns:a16="http://schemas.microsoft.com/office/drawing/2014/main" val="789392533"/>
                    </a:ext>
                  </a:extLst>
                </a:gridCol>
                <a:gridCol w="762881">
                  <a:extLst>
                    <a:ext uri="{9D8B030D-6E8A-4147-A177-3AD203B41FA5}">
                      <a16:colId xmlns:a16="http://schemas.microsoft.com/office/drawing/2014/main" val="1491389839"/>
                    </a:ext>
                  </a:extLst>
                </a:gridCol>
                <a:gridCol w="972673">
                  <a:extLst>
                    <a:ext uri="{9D8B030D-6E8A-4147-A177-3AD203B41FA5}">
                      <a16:colId xmlns:a16="http://schemas.microsoft.com/office/drawing/2014/main" val="3234831777"/>
                    </a:ext>
                  </a:extLst>
                </a:gridCol>
                <a:gridCol w="991745">
                  <a:extLst>
                    <a:ext uri="{9D8B030D-6E8A-4147-A177-3AD203B41FA5}">
                      <a16:colId xmlns:a16="http://schemas.microsoft.com/office/drawing/2014/main" val="3682739594"/>
                    </a:ext>
                  </a:extLst>
                </a:gridCol>
                <a:gridCol w="905921">
                  <a:extLst>
                    <a:ext uri="{9D8B030D-6E8A-4147-A177-3AD203B41FA5}">
                      <a16:colId xmlns:a16="http://schemas.microsoft.com/office/drawing/2014/main" val="3696413096"/>
                    </a:ext>
                  </a:extLst>
                </a:gridCol>
              </a:tblGrid>
              <a:tr h="209550">
                <a:tc>
                  <a:txBody>
                    <a:bodyPr/>
                    <a:lstStyle/>
                    <a:p>
                      <a:pPr algn="l" fontAlgn="ctr"/>
                      <a:r>
                        <a:rPr lang="es-CO" sz="1100" b="0" i="0" u="none" strike="noStrike">
                          <a:solidFill>
                            <a:srgbClr val="000000"/>
                          </a:solidFill>
                          <a:effectLst/>
                          <a:latin typeface="Century Gothic" panose="020B0502020202020204" pitchFamily="34" charset="0"/>
                        </a:rPr>
                        <a:t>AÑO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O" sz="1100" b="0" i="0" u="none" strike="noStrike">
                          <a:solidFill>
                            <a:srgbClr val="000000"/>
                          </a:solidFill>
                          <a:effectLst/>
                          <a:latin typeface="Century Gothic" panose="020B0502020202020204" pitchFamily="34" charset="0"/>
                        </a:rPr>
                        <a:t>PRIMES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100" b="0" i="0" u="none" strike="noStrike">
                          <a:solidFill>
                            <a:srgbClr val="000000"/>
                          </a:solidFill>
                          <a:effectLst/>
                          <a:latin typeface="Century Gothic" panose="020B0502020202020204" pitchFamily="34" charset="0"/>
                        </a:rPr>
                        <a:t>SEGUNDO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fontAlgn="ctr"/>
                      <a:r>
                        <a:rPr lang="es-CO" sz="900" b="1" i="0" u="none" strike="noStrike">
                          <a:solidFill>
                            <a:srgbClr val="000000"/>
                          </a:solidFill>
                          <a:effectLst/>
                          <a:latin typeface="Century Gothic" panose="020B0502020202020204" pitchFamily="34" charset="0"/>
                        </a:rPr>
                        <a:t>COMPARATIVO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40802142"/>
                  </a:ext>
                </a:extLst>
              </a:tr>
              <a:tr h="190500">
                <a:tc>
                  <a:txBody>
                    <a:bodyPr/>
                    <a:lstStyle/>
                    <a:p>
                      <a:pPr algn="l" fontAlgn="ctr"/>
                      <a:r>
                        <a:rPr lang="es-CO" sz="1100" b="1" i="0" u="none" strike="noStrike">
                          <a:solidFill>
                            <a:srgbClr val="000000"/>
                          </a:solidFill>
                          <a:effectLst/>
                          <a:latin typeface="Century Gothic" panose="020B0502020202020204" pitchFamily="34" charset="0"/>
                        </a:rPr>
                        <a:t>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900" b="1" i="0" u="none" strike="noStrike">
                          <a:solidFill>
                            <a:srgbClr val="000000"/>
                          </a:solidFill>
                          <a:effectLst/>
                          <a:latin typeface="Century Gothic" panose="020B0502020202020204" pitchFamily="34" charset="0"/>
                        </a:rPr>
                        <a:t>NO. 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900" b="1" i="0" u="none" strike="noStrike">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900" b="1" i="0" u="none" strike="noStrike" dirty="0">
                          <a:solidFill>
                            <a:srgbClr val="000000"/>
                          </a:solidFill>
                          <a:effectLst/>
                          <a:latin typeface="Century Gothic" panose="020B0502020202020204" pitchFamily="34" charset="0"/>
                        </a:rPr>
                        <a:t>NO. 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900" b="1" i="0" u="none" strike="noStrike">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s-CO"/>
                    </a:p>
                  </a:txBody>
                  <a:tcPr/>
                </a:tc>
                <a:extLst>
                  <a:ext uri="{0D108BD9-81ED-4DB2-BD59-A6C34878D82A}">
                    <a16:rowId xmlns:a16="http://schemas.microsoft.com/office/drawing/2014/main" val="3479340114"/>
                  </a:ext>
                </a:extLst>
              </a:tr>
              <a:tr h="209550">
                <a:tc>
                  <a:txBody>
                    <a:bodyPr/>
                    <a:lstStyle/>
                    <a:p>
                      <a:pPr algn="l" fontAlgn="ctr"/>
                      <a:r>
                        <a:rPr lang="es-CO" sz="1100" b="0" i="0" u="none" strike="noStrike">
                          <a:solidFill>
                            <a:srgbClr val="000000"/>
                          </a:solidFill>
                          <a:effectLst/>
                          <a:latin typeface="Century Gothic" panose="020B0502020202020204" pitchFamily="34" charset="0"/>
                        </a:rPr>
                        <a:t>EXCELENTE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41108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35849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entury Gothic" panose="020B0502020202020204" pitchFamily="34" charset="0"/>
                        </a:rPr>
                        <a:t>AUMENTA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657261"/>
                  </a:ext>
                </a:extLst>
              </a:tr>
              <a:tr h="209550">
                <a:tc>
                  <a:txBody>
                    <a:bodyPr/>
                    <a:lstStyle/>
                    <a:p>
                      <a:pPr algn="l" fontAlgn="ctr"/>
                      <a:r>
                        <a:rPr lang="es-CO" sz="1100" b="0" i="0" u="none" strike="noStrike">
                          <a:solidFill>
                            <a:srgbClr val="000000"/>
                          </a:solidFill>
                          <a:effectLst/>
                          <a:latin typeface="Century Gothic" panose="020B0502020202020204" pitchFamily="34" charset="0"/>
                        </a:rPr>
                        <a:t>BUENO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3613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3364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entury Gothic" panose="020B0502020202020204" pitchFamily="34" charset="0"/>
                        </a:rPr>
                        <a:t>AUMENTA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722981"/>
                  </a:ext>
                </a:extLst>
              </a:tr>
              <a:tr h="209550">
                <a:tc>
                  <a:txBody>
                    <a:bodyPr/>
                    <a:lstStyle/>
                    <a:p>
                      <a:pPr algn="l" fontAlgn="ctr"/>
                      <a:r>
                        <a:rPr lang="es-CO" sz="1100" b="0" i="0" u="none" strike="noStrike">
                          <a:solidFill>
                            <a:srgbClr val="000000"/>
                          </a:solidFill>
                          <a:effectLst/>
                          <a:latin typeface="Century Gothic" panose="020B0502020202020204" pitchFamily="34" charset="0"/>
                        </a:rPr>
                        <a:t>REGULAR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1309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1072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entury Gothic" panose="020B0502020202020204" pitchFamily="34" charset="0"/>
                        </a:rPr>
                        <a:t>DISMINUYE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151624"/>
                  </a:ext>
                </a:extLst>
              </a:tr>
              <a:tr h="209550">
                <a:tc>
                  <a:txBody>
                    <a:bodyPr/>
                    <a:lstStyle/>
                    <a:p>
                      <a:pPr algn="l" fontAlgn="ctr"/>
                      <a:r>
                        <a:rPr lang="es-CO" sz="1100" b="0" i="0" u="none" strike="noStrike">
                          <a:solidFill>
                            <a:srgbClr val="000000"/>
                          </a:solidFill>
                          <a:effectLst/>
                          <a:latin typeface="Century Gothic" panose="020B0502020202020204" pitchFamily="34" charset="0"/>
                        </a:rPr>
                        <a:t>MALO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entury Gothic" panose="020B0502020202020204" pitchFamily="34" charset="0"/>
                        </a:rPr>
                        <a:t>AUMENTA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825206"/>
                  </a:ext>
                </a:extLst>
              </a:tr>
              <a:tr h="209550">
                <a:tc>
                  <a:txBody>
                    <a:bodyPr/>
                    <a:lstStyle/>
                    <a:p>
                      <a:pPr algn="l" fontAlgn="ctr"/>
                      <a:r>
                        <a:rPr lang="es-CO" sz="1100" b="0" i="0" u="none" strike="noStrike">
                          <a:solidFill>
                            <a:srgbClr val="000000"/>
                          </a:solidFill>
                          <a:effectLst/>
                          <a:latin typeface="Century Gothic" panose="020B0502020202020204" pitchFamily="34" charset="0"/>
                        </a:rPr>
                        <a:t>MUY MALO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4072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2338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entury Gothic" panose="020B0502020202020204" pitchFamily="34" charset="0"/>
                        </a:rPr>
                        <a:t>DISMINUYE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789041"/>
                  </a:ext>
                </a:extLst>
              </a:tr>
              <a:tr h="209550">
                <a:tc>
                  <a:txBody>
                    <a:bodyPr/>
                    <a:lstStyle/>
                    <a:p>
                      <a:pPr algn="l" fontAlgn="ctr"/>
                      <a:r>
                        <a:rPr lang="es-CO" sz="1100" b="1" i="0" u="none" strike="noStrike">
                          <a:solidFill>
                            <a:srgbClr val="000000"/>
                          </a:solidFill>
                          <a:effectLst/>
                          <a:latin typeface="Century Gothic" panose="020B0502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100" b="1" i="0" u="none" strike="noStrike">
                          <a:solidFill>
                            <a:srgbClr val="000000"/>
                          </a:solidFill>
                          <a:effectLst/>
                          <a:latin typeface="Century Gothic" panose="020B0502020202020204" pitchFamily="34" charset="0"/>
                        </a:rPr>
                        <a:t>50813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100" b="1" i="0" u="none" strike="noStrike" dirty="0">
                          <a:solidFill>
                            <a:srgbClr val="000000"/>
                          </a:solidFill>
                          <a:effectLst/>
                          <a:latin typeface="Century Gothic" panose="020B0502020202020204" pitchFamily="34" charset="0"/>
                        </a:rPr>
                        <a:t>43120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endParaRPr lang="es-CO" sz="11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03385"/>
                  </a:ext>
                </a:extLst>
              </a:tr>
            </a:tbl>
          </a:graphicData>
        </a:graphic>
      </p:graphicFrame>
      <p:graphicFrame>
        <p:nvGraphicFramePr>
          <p:cNvPr id="9" name="Gráfico 8">
            <a:extLst>
              <a:ext uri="{FF2B5EF4-FFF2-40B4-BE49-F238E27FC236}">
                <a16:creationId xmlns:a16="http://schemas.microsoft.com/office/drawing/2014/main" id="{6D317C80-BB84-3805-F328-60ED1F220D8C}"/>
              </a:ext>
            </a:extLst>
          </p:cNvPr>
          <p:cNvGraphicFramePr>
            <a:graphicFrameLocks/>
          </p:cNvGraphicFramePr>
          <p:nvPr>
            <p:extLst>
              <p:ext uri="{D42A27DB-BD31-4B8C-83A1-F6EECF244321}">
                <p14:modId xmlns:p14="http://schemas.microsoft.com/office/powerpoint/2010/main" val="1673060907"/>
              </p:ext>
            </p:extLst>
          </p:nvPr>
        </p:nvGraphicFramePr>
        <p:xfrm>
          <a:off x="-1" y="1558058"/>
          <a:ext cx="8788894" cy="52999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8614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94751B7-5199-D622-7CCA-DF8478E86737}"/>
              </a:ext>
            </a:extLst>
          </p:cNvPr>
          <p:cNvSpPr txBox="1"/>
          <p:nvPr/>
        </p:nvSpPr>
        <p:spPr>
          <a:xfrm>
            <a:off x="1705169" y="709327"/>
            <a:ext cx="9015703" cy="923330"/>
          </a:xfrm>
          <a:prstGeom prst="rect">
            <a:avLst/>
          </a:prstGeom>
          <a:noFill/>
        </p:spPr>
        <p:txBody>
          <a:bodyPr wrap="square">
            <a:spAutoFit/>
          </a:bodyPr>
          <a:lstStyle/>
          <a:p>
            <a:r>
              <a:rPr lang="es-ES" sz="1800" b="1" dirty="0">
                <a:solidFill>
                  <a:schemeClr val="accent1">
                    <a:lumMod val="75000"/>
                  </a:schemeClr>
                </a:solidFill>
                <a:latin typeface="Century Gothic" panose="020B0502020202020204" pitchFamily="34" charset="0"/>
              </a:rPr>
              <a:t>RESULTADO LÍNEA 122</a:t>
            </a:r>
          </a:p>
          <a:p>
            <a:endParaRPr lang="es-ES" sz="1800" b="1" dirty="0">
              <a:latin typeface="Century Gothic" panose="020B0502020202020204" pitchFamily="34" charset="0"/>
            </a:endParaRPr>
          </a:p>
          <a:p>
            <a:r>
              <a:rPr lang="es-CO" sz="1800" b="1" dirty="0">
                <a:latin typeface="Century Gothic" panose="020B0502020202020204" pitchFamily="34" charset="0"/>
              </a:rPr>
              <a:t>Pregunta No 2. </a:t>
            </a:r>
            <a:r>
              <a:rPr lang="es-ES" sz="1800" dirty="0">
                <a:latin typeface="Century Gothic" panose="020B0502020202020204" pitchFamily="34" charset="0"/>
              </a:rPr>
              <a:t>¿El agente resolvió su inquietud en esta llamada?</a:t>
            </a:r>
            <a:endParaRPr lang="es-CO" sz="1800" dirty="0">
              <a:solidFill>
                <a:srgbClr val="FF0000"/>
              </a:solidFill>
              <a:latin typeface="Century Gothic" panose="020B0502020202020204" pitchFamily="34" charset="0"/>
            </a:endParaRPr>
          </a:p>
        </p:txBody>
      </p:sp>
      <p:pic>
        <p:nvPicPr>
          <p:cNvPr id="4" name="Imagen 3">
            <a:extLst>
              <a:ext uri="{FF2B5EF4-FFF2-40B4-BE49-F238E27FC236}">
                <a16:creationId xmlns:a16="http://schemas.microsoft.com/office/drawing/2014/main" id="{55715D90-F838-037C-97ED-6AFA3ADFB649}"/>
              </a:ext>
            </a:extLst>
          </p:cNvPr>
          <p:cNvPicPr>
            <a:picLocks noChangeAspect="1"/>
          </p:cNvPicPr>
          <p:nvPr/>
        </p:nvPicPr>
        <p:blipFill>
          <a:blip r:embed="rId3"/>
          <a:stretch>
            <a:fillRect/>
          </a:stretch>
        </p:blipFill>
        <p:spPr>
          <a:xfrm>
            <a:off x="8469517" y="3973817"/>
            <a:ext cx="3194581" cy="2408129"/>
          </a:xfrm>
          <a:prstGeom prst="rect">
            <a:avLst/>
          </a:prstGeom>
        </p:spPr>
      </p:pic>
      <p:graphicFrame>
        <p:nvGraphicFramePr>
          <p:cNvPr id="6" name="Tabla 5">
            <a:extLst>
              <a:ext uri="{FF2B5EF4-FFF2-40B4-BE49-F238E27FC236}">
                <a16:creationId xmlns:a16="http://schemas.microsoft.com/office/drawing/2014/main" id="{9BCD9F4F-8E7B-7761-1BC3-1B43878DDD90}"/>
              </a:ext>
            </a:extLst>
          </p:cNvPr>
          <p:cNvGraphicFramePr>
            <a:graphicFrameLocks noGrp="1"/>
          </p:cNvGraphicFramePr>
          <p:nvPr>
            <p:extLst>
              <p:ext uri="{D42A27DB-BD31-4B8C-83A1-F6EECF244321}">
                <p14:modId xmlns:p14="http://schemas.microsoft.com/office/powerpoint/2010/main" val="2769145261"/>
              </p:ext>
            </p:extLst>
          </p:nvPr>
        </p:nvGraphicFramePr>
        <p:xfrm>
          <a:off x="6495341" y="2540359"/>
          <a:ext cx="5570516" cy="1009650"/>
        </p:xfrm>
        <a:graphic>
          <a:graphicData uri="http://schemas.openxmlformats.org/drawingml/2006/table">
            <a:tbl>
              <a:tblPr/>
              <a:tblGrid>
                <a:gridCol w="817141">
                  <a:extLst>
                    <a:ext uri="{9D8B030D-6E8A-4147-A177-3AD203B41FA5}">
                      <a16:colId xmlns:a16="http://schemas.microsoft.com/office/drawing/2014/main" val="3819219645"/>
                    </a:ext>
                  </a:extLst>
                </a:gridCol>
                <a:gridCol w="895739">
                  <a:extLst>
                    <a:ext uri="{9D8B030D-6E8A-4147-A177-3AD203B41FA5}">
                      <a16:colId xmlns:a16="http://schemas.microsoft.com/office/drawing/2014/main" val="2895206137"/>
                    </a:ext>
                  </a:extLst>
                </a:gridCol>
                <a:gridCol w="950020">
                  <a:extLst>
                    <a:ext uri="{9D8B030D-6E8A-4147-A177-3AD203B41FA5}">
                      <a16:colId xmlns:a16="http://schemas.microsoft.com/office/drawing/2014/main" val="3272422904"/>
                    </a:ext>
                  </a:extLst>
                </a:gridCol>
                <a:gridCol w="985305">
                  <a:extLst>
                    <a:ext uri="{9D8B030D-6E8A-4147-A177-3AD203B41FA5}">
                      <a16:colId xmlns:a16="http://schemas.microsoft.com/office/drawing/2014/main" val="2423863166"/>
                    </a:ext>
                  </a:extLst>
                </a:gridCol>
                <a:gridCol w="882520">
                  <a:extLst>
                    <a:ext uri="{9D8B030D-6E8A-4147-A177-3AD203B41FA5}">
                      <a16:colId xmlns:a16="http://schemas.microsoft.com/office/drawing/2014/main" val="2362384305"/>
                    </a:ext>
                  </a:extLst>
                </a:gridCol>
                <a:gridCol w="1039791">
                  <a:extLst>
                    <a:ext uri="{9D8B030D-6E8A-4147-A177-3AD203B41FA5}">
                      <a16:colId xmlns:a16="http://schemas.microsoft.com/office/drawing/2014/main" val="3276543940"/>
                    </a:ext>
                  </a:extLst>
                </a:gridCol>
              </a:tblGrid>
              <a:tr h="190500">
                <a:tc>
                  <a:txBody>
                    <a:bodyPr/>
                    <a:lstStyle/>
                    <a:p>
                      <a:pPr algn="l" fontAlgn="b"/>
                      <a:r>
                        <a:rPr lang="es-CO" sz="1000" b="0" i="0" u="none" strike="noStrike">
                          <a:solidFill>
                            <a:srgbClr val="000000"/>
                          </a:solidFill>
                          <a:effectLst/>
                          <a:latin typeface="Century Gothic" panose="020B0502020202020204" pitchFamily="34" charset="0"/>
                        </a:rPr>
                        <a:t>AÑO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1000" b="0" i="0" u="none" strike="noStrike">
                          <a:solidFill>
                            <a:srgbClr val="000000"/>
                          </a:solidFill>
                          <a:effectLst/>
                          <a:latin typeface="Century Gothic" panose="020B0502020202020204" pitchFamily="34" charset="0"/>
                        </a:rPr>
                        <a:t>PRIMER SEMESTRE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000" b="0" i="0" u="none" strike="noStrike">
                          <a:solidFill>
                            <a:srgbClr val="000000"/>
                          </a:solidFill>
                          <a:effectLst/>
                          <a:latin typeface="Century Gothic" panose="020B0502020202020204" pitchFamily="34" charset="0"/>
                        </a:rPr>
                        <a:t>SEGUNDO SEMESTRE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fontAlgn="b"/>
                      <a:r>
                        <a:rPr lang="es-CO" sz="900" b="1" i="0" u="none" strike="noStrike">
                          <a:solidFill>
                            <a:srgbClr val="000000"/>
                          </a:solidFill>
                          <a:effectLst/>
                          <a:latin typeface="Century Gothic" panose="020B0502020202020204" pitchFamily="34" charset="0"/>
                        </a:rPr>
                        <a:t>COMPARATIVO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791160738"/>
                  </a:ext>
                </a:extLst>
              </a:tr>
              <a:tr h="190500">
                <a:tc>
                  <a:txBody>
                    <a:bodyPr/>
                    <a:lstStyle/>
                    <a:p>
                      <a:pPr algn="ctr" fontAlgn="b"/>
                      <a:r>
                        <a:rPr lang="es-CO" sz="900" b="1" i="0" u="none" strike="noStrike">
                          <a:solidFill>
                            <a:srgbClr val="000000"/>
                          </a:solidFill>
                          <a:effectLst/>
                          <a:latin typeface="Century Gothic" panose="020B0502020202020204" pitchFamily="34" charset="0"/>
                        </a:rPr>
                        <a:t>RESPUESTA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900" b="1" i="0" u="none" strike="noStrike">
                          <a:solidFill>
                            <a:srgbClr val="000000"/>
                          </a:solidFill>
                          <a:effectLst/>
                          <a:latin typeface="Century Gothic" panose="020B0502020202020204" pitchFamily="34" charset="0"/>
                        </a:rPr>
                        <a:t>NO. USUARIOS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900" b="1" i="0" u="none" strike="noStrike">
                          <a:solidFill>
                            <a:srgbClr val="000000"/>
                          </a:solidFill>
                          <a:effectLst/>
                          <a:latin typeface="Century Gothic" panose="020B050202020202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900" b="1" i="0" u="none" strike="noStrike" dirty="0">
                          <a:solidFill>
                            <a:srgbClr val="000000"/>
                          </a:solidFill>
                          <a:effectLst/>
                          <a:latin typeface="Century Gothic" panose="020B0502020202020204" pitchFamily="34" charset="0"/>
                        </a:rPr>
                        <a:t>NO. USUARIOS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900" b="1" i="0" u="none" strike="noStrike">
                          <a:solidFill>
                            <a:srgbClr val="000000"/>
                          </a:solidFill>
                          <a:effectLst/>
                          <a:latin typeface="Century Gothic" panose="020B050202020202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vMerge="1">
                  <a:txBody>
                    <a:bodyPr/>
                    <a:lstStyle/>
                    <a:p>
                      <a:endParaRPr lang="es-CO"/>
                    </a:p>
                  </a:txBody>
                  <a:tcPr/>
                </a:tc>
                <a:extLst>
                  <a:ext uri="{0D108BD9-81ED-4DB2-BD59-A6C34878D82A}">
                    <a16:rowId xmlns:a16="http://schemas.microsoft.com/office/drawing/2014/main" val="259211598"/>
                  </a:ext>
                </a:extLst>
              </a:tr>
              <a:tr h="209550">
                <a:tc>
                  <a:txBody>
                    <a:bodyPr/>
                    <a:lstStyle/>
                    <a:p>
                      <a:pPr algn="ctr" fontAlgn="b"/>
                      <a:r>
                        <a:rPr lang="es-CO" sz="1100" b="1" i="0" u="none" strike="noStrike">
                          <a:solidFill>
                            <a:srgbClr val="000000"/>
                          </a:solidFill>
                          <a:effectLst/>
                          <a:latin typeface="Century Gothic" panose="020B0502020202020204" pitchFamily="34" charset="0"/>
                        </a:rPr>
                        <a:t>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46718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30313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386500"/>
                  </a:ext>
                </a:extLst>
              </a:tr>
              <a:tr h="209550">
                <a:tc>
                  <a:txBody>
                    <a:bodyPr/>
                    <a:lstStyle/>
                    <a:p>
                      <a:pPr algn="ctr" fontAlgn="b"/>
                      <a:r>
                        <a:rPr lang="es-CO" sz="1100" b="1" i="0" u="none" strike="noStrike">
                          <a:solidFill>
                            <a:srgbClr val="000000"/>
                          </a:solidFill>
                          <a:effectLst/>
                          <a:latin typeface="Century Gothic" panose="020B050202020202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4060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2454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entury Gothic" panose="020B0502020202020204" pitchFamily="34" charset="0"/>
                        </a:rPr>
                        <a:t>SE MANTIENE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584898"/>
                  </a:ext>
                </a:extLst>
              </a:tr>
              <a:tr h="209550">
                <a:tc>
                  <a:txBody>
                    <a:bodyPr/>
                    <a:lstStyle/>
                    <a:p>
                      <a:pPr algn="ctr" fontAlgn="b"/>
                      <a:r>
                        <a:rPr lang="es-CO" sz="1100" b="1" i="0" u="none" strike="noStrike">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1100" b="1" i="0" u="none" strike="noStrike">
                          <a:solidFill>
                            <a:srgbClr val="000000"/>
                          </a:solidFill>
                          <a:effectLst/>
                          <a:latin typeface="Century Gothic" panose="020B0502020202020204" pitchFamily="34" charset="0"/>
                        </a:rPr>
                        <a:t>50778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1100" b="1" i="0" u="none" strike="noStrike">
                          <a:solidFill>
                            <a:srgbClr val="000000"/>
                          </a:solidFill>
                          <a:effectLst/>
                          <a:latin typeface="Century Gothic" panose="020B0502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1100" b="1" i="0" u="none" strike="noStrike" dirty="0">
                          <a:solidFill>
                            <a:srgbClr val="000000"/>
                          </a:solidFill>
                          <a:effectLst/>
                          <a:latin typeface="Century Gothic" panose="020B0502020202020204" pitchFamily="34" charset="0"/>
                        </a:rPr>
                        <a:t>32767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O" sz="1100" b="1" i="0" u="none" strike="noStrike">
                          <a:solidFill>
                            <a:srgbClr val="000000"/>
                          </a:solidFill>
                          <a:effectLst/>
                          <a:latin typeface="Century Gothic" panose="020B0502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s-CO" sz="1100" b="0"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26974686"/>
                  </a:ext>
                </a:extLst>
              </a:tr>
            </a:tbl>
          </a:graphicData>
        </a:graphic>
      </p:graphicFrame>
      <p:graphicFrame>
        <p:nvGraphicFramePr>
          <p:cNvPr id="10" name="Gráfico 9">
            <a:extLst>
              <a:ext uri="{FF2B5EF4-FFF2-40B4-BE49-F238E27FC236}">
                <a16:creationId xmlns:a16="http://schemas.microsoft.com/office/drawing/2014/main" id="{9054797D-2CC5-A3E9-E9C7-35E290615DA5}"/>
              </a:ext>
            </a:extLst>
          </p:cNvPr>
          <p:cNvGraphicFramePr>
            <a:graphicFrameLocks/>
          </p:cNvGraphicFramePr>
          <p:nvPr>
            <p:extLst>
              <p:ext uri="{D42A27DB-BD31-4B8C-83A1-F6EECF244321}">
                <p14:modId xmlns:p14="http://schemas.microsoft.com/office/powerpoint/2010/main" val="1828777829"/>
              </p:ext>
            </p:extLst>
          </p:nvPr>
        </p:nvGraphicFramePr>
        <p:xfrm>
          <a:off x="-1" y="1766656"/>
          <a:ext cx="8069803" cy="50913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879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E7A815-1490-20E4-595C-CE952A4A85C7}"/>
              </a:ext>
            </a:extLst>
          </p:cNvPr>
          <p:cNvSpPr txBox="1"/>
          <p:nvPr/>
        </p:nvSpPr>
        <p:spPr>
          <a:xfrm>
            <a:off x="1611864" y="550706"/>
            <a:ext cx="9883450" cy="1200329"/>
          </a:xfrm>
          <a:prstGeom prst="rect">
            <a:avLst/>
          </a:prstGeom>
          <a:noFill/>
        </p:spPr>
        <p:txBody>
          <a:bodyPr wrap="square">
            <a:spAutoFit/>
          </a:bodyPr>
          <a:lstStyle/>
          <a:p>
            <a:r>
              <a:rPr lang="es-ES" sz="1800" b="1" dirty="0">
                <a:solidFill>
                  <a:schemeClr val="accent1">
                    <a:lumMod val="75000"/>
                  </a:schemeClr>
                </a:solidFill>
                <a:latin typeface="Century Gothic" panose="020B0502020202020204" pitchFamily="34" charset="0"/>
              </a:rPr>
              <a:t>RESULTADO LÍNEA 122</a:t>
            </a:r>
          </a:p>
          <a:p>
            <a:endParaRPr lang="es-ES" sz="1800" b="1" dirty="0">
              <a:latin typeface="Century Gothic" panose="020B0502020202020204" pitchFamily="34" charset="0"/>
            </a:endParaRPr>
          </a:p>
          <a:p>
            <a:r>
              <a:rPr lang="es-CO" sz="1800" b="1" dirty="0">
                <a:latin typeface="Century Gothic" panose="020B0502020202020204" pitchFamily="34" charset="0"/>
              </a:rPr>
              <a:t>Pregunta No 3. </a:t>
            </a:r>
            <a:r>
              <a:rPr lang="es-ES" sz="1800" dirty="0">
                <a:latin typeface="Century Gothic" panose="020B0502020202020204" pitchFamily="34" charset="0"/>
              </a:rPr>
              <a:t>¿Se encuentra satisfecho con el tiempo de respuesta para atender esta llamada?</a:t>
            </a:r>
            <a:endParaRPr lang="es-CO" sz="1800" dirty="0">
              <a:solidFill>
                <a:srgbClr val="2F308F"/>
              </a:solidFill>
              <a:latin typeface="Century Gothic" panose="020B0502020202020204" pitchFamily="34" charset="0"/>
            </a:endParaRPr>
          </a:p>
        </p:txBody>
      </p:sp>
      <p:pic>
        <p:nvPicPr>
          <p:cNvPr id="4" name="Imagen 3">
            <a:extLst>
              <a:ext uri="{FF2B5EF4-FFF2-40B4-BE49-F238E27FC236}">
                <a16:creationId xmlns:a16="http://schemas.microsoft.com/office/drawing/2014/main" id="{9D549074-8D54-79F6-64AE-F6EC84AE79F2}"/>
              </a:ext>
            </a:extLst>
          </p:cNvPr>
          <p:cNvPicPr>
            <a:picLocks noChangeAspect="1"/>
          </p:cNvPicPr>
          <p:nvPr/>
        </p:nvPicPr>
        <p:blipFill>
          <a:blip r:embed="rId3"/>
          <a:stretch>
            <a:fillRect/>
          </a:stretch>
        </p:blipFill>
        <p:spPr>
          <a:xfrm>
            <a:off x="9192595" y="4096899"/>
            <a:ext cx="1951609" cy="1951609"/>
          </a:xfrm>
          <a:prstGeom prst="rect">
            <a:avLst/>
          </a:prstGeom>
        </p:spPr>
      </p:pic>
      <p:graphicFrame>
        <p:nvGraphicFramePr>
          <p:cNvPr id="6" name="Tabla 5">
            <a:extLst>
              <a:ext uri="{FF2B5EF4-FFF2-40B4-BE49-F238E27FC236}">
                <a16:creationId xmlns:a16="http://schemas.microsoft.com/office/drawing/2014/main" id="{33D210F9-756D-B8E9-324D-CD1A17B3B2F0}"/>
              </a:ext>
            </a:extLst>
          </p:cNvPr>
          <p:cNvGraphicFramePr>
            <a:graphicFrameLocks noGrp="1"/>
          </p:cNvGraphicFramePr>
          <p:nvPr>
            <p:extLst>
              <p:ext uri="{D42A27DB-BD31-4B8C-83A1-F6EECF244321}">
                <p14:modId xmlns:p14="http://schemas.microsoft.com/office/powerpoint/2010/main" val="1221048207"/>
              </p:ext>
            </p:extLst>
          </p:nvPr>
        </p:nvGraphicFramePr>
        <p:xfrm>
          <a:off x="6458720" y="2013314"/>
          <a:ext cx="5157496" cy="1028700"/>
        </p:xfrm>
        <a:graphic>
          <a:graphicData uri="http://schemas.openxmlformats.org/drawingml/2006/table">
            <a:tbl>
              <a:tblPr/>
              <a:tblGrid>
                <a:gridCol w="737118">
                  <a:extLst>
                    <a:ext uri="{9D8B030D-6E8A-4147-A177-3AD203B41FA5}">
                      <a16:colId xmlns:a16="http://schemas.microsoft.com/office/drawing/2014/main" val="2510805219"/>
                    </a:ext>
                  </a:extLst>
                </a:gridCol>
                <a:gridCol w="848787">
                  <a:extLst>
                    <a:ext uri="{9D8B030D-6E8A-4147-A177-3AD203B41FA5}">
                      <a16:colId xmlns:a16="http://schemas.microsoft.com/office/drawing/2014/main" val="865957112"/>
                    </a:ext>
                  </a:extLst>
                </a:gridCol>
                <a:gridCol w="849385">
                  <a:extLst>
                    <a:ext uri="{9D8B030D-6E8A-4147-A177-3AD203B41FA5}">
                      <a16:colId xmlns:a16="http://schemas.microsoft.com/office/drawing/2014/main" val="632934981"/>
                    </a:ext>
                  </a:extLst>
                </a:gridCol>
                <a:gridCol w="736521">
                  <a:extLst>
                    <a:ext uri="{9D8B030D-6E8A-4147-A177-3AD203B41FA5}">
                      <a16:colId xmlns:a16="http://schemas.microsoft.com/office/drawing/2014/main" val="1247048478"/>
                    </a:ext>
                  </a:extLst>
                </a:gridCol>
                <a:gridCol w="862336">
                  <a:extLst>
                    <a:ext uri="{9D8B030D-6E8A-4147-A177-3AD203B41FA5}">
                      <a16:colId xmlns:a16="http://schemas.microsoft.com/office/drawing/2014/main" val="1050755103"/>
                    </a:ext>
                  </a:extLst>
                </a:gridCol>
                <a:gridCol w="1123349">
                  <a:extLst>
                    <a:ext uri="{9D8B030D-6E8A-4147-A177-3AD203B41FA5}">
                      <a16:colId xmlns:a16="http://schemas.microsoft.com/office/drawing/2014/main" val="1435038290"/>
                    </a:ext>
                  </a:extLst>
                </a:gridCol>
              </a:tblGrid>
              <a:tr h="209550">
                <a:tc>
                  <a:txBody>
                    <a:bodyPr/>
                    <a:lstStyle/>
                    <a:p>
                      <a:pPr algn="l" fontAlgn="ctr"/>
                      <a:r>
                        <a:rPr lang="es-CO" sz="1100" b="0" i="0" u="none" strike="noStrike">
                          <a:solidFill>
                            <a:srgbClr val="000000"/>
                          </a:solidFill>
                          <a:effectLst/>
                          <a:latin typeface="Century Gothic" panose="020B0502020202020204" pitchFamily="34" charset="0"/>
                        </a:rPr>
                        <a:t>AÑO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O" sz="1100" b="0" i="0" u="none" strike="noStrike">
                          <a:solidFill>
                            <a:srgbClr val="000000"/>
                          </a:solidFill>
                          <a:effectLst/>
                          <a:latin typeface="Century Gothic" panose="020B0502020202020204" pitchFamily="34" charset="0"/>
                        </a:rPr>
                        <a:t>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100" b="0" i="0" u="none" strike="noStrike" dirty="0">
                          <a:solidFill>
                            <a:srgbClr val="000000"/>
                          </a:solidFill>
                          <a:effectLst/>
                          <a:latin typeface="Century Gothic" panose="020B0502020202020204" pitchFamily="34" charset="0"/>
                        </a:rPr>
                        <a:t>SEGUNDO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fontAlgn="ctr"/>
                      <a:r>
                        <a:rPr lang="es-CO" sz="900" b="1" i="0" u="none" strike="noStrike">
                          <a:solidFill>
                            <a:srgbClr val="000000"/>
                          </a:solidFill>
                          <a:effectLst/>
                          <a:latin typeface="Century Gothic" panose="020B0502020202020204" pitchFamily="34" charset="0"/>
                        </a:rPr>
                        <a:t>COMPARATIVO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491045307"/>
                  </a:ext>
                </a:extLst>
              </a:tr>
              <a:tr h="190500">
                <a:tc>
                  <a:txBody>
                    <a:bodyPr/>
                    <a:lstStyle/>
                    <a:p>
                      <a:pPr algn="l" fontAlgn="ctr"/>
                      <a:r>
                        <a:rPr lang="es-CO" sz="900" b="1" i="0" u="none" strike="noStrike">
                          <a:solidFill>
                            <a:srgbClr val="000000"/>
                          </a:solidFill>
                          <a:effectLst/>
                          <a:latin typeface="Century Gothic" panose="020B0502020202020204" pitchFamily="34" charset="0"/>
                        </a:rPr>
                        <a:t>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s-CO" sz="900" b="1" i="0" u="none" strike="noStrike">
                          <a:solidFill>
                            <a:srgbClr val="000000"/>
                          </a:solidFill>
                          <a:effectLst/>
                          <a:latin typeface="Century Gothic" panose="020B0502020202020204" pitchFamily="34"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s-CO" sz="900" b="1" i="0" u="none" strike="noStrike">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s-CO" sz="900" b="1" i="0" u="none" strike="noStrike" dirty="0">
                          <a:solidFill>
                            <a:srgbClr val="000000"/>
                          </a:solidFill>
                          <a:effectLst/>
                          <a:latin typeface="Century Gothic" panose="020B0502020202020204" pitchFamily="34"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s-CO" sz="900" b="1" i="0" u="none" strike="noStrike">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vMerge="1">
                  <a:txBody>
                    <a:bodyPr/>
                    <a:lstStyle/>
                    <a:p>
                      <a:endParaRPr lang="es-CO"/>
                    </a:p>
                  </a:txBody>
                  <a:tcPr/>
                </a:tc>
                <a:extLst>
                  <a:ext uri="{0D108BD9-81ED-4DB2-BD59-A6C34878D82A}">
                    <a16:rowId xmlns:a16="http://schemas.microsoft.com/office/drawing/2014/main" val="2173816370"/>
                  </a:ext>
                </a:extLst>
              </a:tr>
              <a:tr h="209550">
                <a:tc>
                  <a:txBody>
                    <a:bodyPr/>
                    <a:lstStyle/>
                    <a:p>
                      <a:pPr algn="l" fontAlgn="ctr"/>
                      <a:r>
                        <a:rPr lang="es-CO" sz="1100" b="0" i="0" u="none" strike="noStrike">
                          <a:solidFill>
                            <a:srgbClr val="000000"/>
                          </a:solidFill>
                          <a:effectLst/>
                          <a:latin typeface="Century Gothic" panose="020B0502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36959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28142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DISMINUYE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572738"/>
                  </a:ext>
                </a:extLst>
              </a:tr>
              <a:tr h="209550">
                <a:tc>
                  <a:txBody>
                    <a:bodyPr/>
                    <a:lstStyle/>
                    <a:p>
                      <a:pPr algn="l" fontAlgn="ctr"/>
                      <a:r>
                        <a:rPr lang="es-CO" sz="1100" b="0" i="0" u="none" strike="noStrike">
                          <a:solidFill>
                            <a:srgbClr val="000000"/>
                          </a:solidFill>
                          <a:effectLst/>
                          <a:latin typeface="Century Gothic" panose="020B0502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3835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2747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AUMENTA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234569"/>
                  </a:ext>
                </a:extLst>
              </a:tr>
              <a:tr h="209550">
                <a:tc>
                  <a:txBody>
                    <a:bodyPr/>
                    <a:lstStyle/>
                    <a:p>
                      <a:pPr algn="l" fontAlgn="ctr"/>
                      <a:r>
                        <a:rPr lang="es-CO" sz="1100" b="1" i="0" u="none" strike="noStrike">
                          <a:solidFill>
                            <a:srgbClr val="000000"/>
                          </a:solidFill>
                          <a:effectLst/>
                          <a:latin typeface="Century Gothic" panose="020B0502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s-CO" sz="1100" b="1" i="0" u="none" strike="noStrike">
                          <a:solidFill>
                            <a:srgbClr val="000000"/>
                          </a:solidFill>
                          <a:effectLst/>
                          <a:latin typeface="Century Gothic" panose="020B0502020202020204" pitchFamily="34" charset="0"/>
                        </a:rPr>
                        <a:t>40794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s-CO" sz="1100" b="1" i="0" u="none" strike="noStrike" dirty="0">
                          <a:solidFill>
                            <a:srgbClr val="000000"/>
                          </a:solidFill>
                          <a:effectLst/>
                          <a:latin typeface="Century Gothic" panose="020B0502020202020204" pitchFamily="34" charset="0"/>
                        </a:rPr>
                        <a:t>30889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s-CO" sz="1100" b="1" i="0" u="none" strike="noStrike" dirty="0">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endParaRPr lang="es-CO" sz="11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23282664"/>
                  </a:ext>
                </a:extLst>
              </a:tr>
            </a:tbl>
          </a:graphicData>
        </a:graphic>
      </p:graphicFrame>
      <p:graphicFrame>
        <p:nvGraphicFramePr>
          <p:cNvPr id="5" name="Gráfico 4">
            <a:extLst>
              <a:ext uri="{FF2B5EF4-FFF2-40B4-BE49-F238E27FC236}">
                <a16:creationId xmlns:a16="http://schemas.microsoft.com/office/drawing/2014/main" id="{22F3780C-48EC-457D-68D8-59C67E762FCC}"/>
              </a:ext>
            </a:extLst>
          </p:cNvPr>
          <p:cNvGraphicFramePr>
            <a:graphicFrameLocks/>
          </p:cNvGraphicFramePr>
          <p:nvPr>
            <p:extLst>
              <p:ext uri="{D42A27DB-BD31-4B8C-83A1-F6EECF244321}">
                <p14:modId xmlns:p14="http://schemas.microsoft.com/office/powerpoint/2010/main" val="2729985368"/>
              </p:ext>
            </p:extLst>
          </p:nvPr>
        </p:nvGraphicFramePr>
        <p:xfrm>
          <a:off x="-83091" y="1692578"/>
          <a:ext cx="9120559" cy="50455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5457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13AC37-769A-A556-9424-6C6DF30FEE8A}"/>
              </a:ext>
            </a:extLst>
          </p:cNvPr>
          <p:cNvSpPr txBox="1"/>
          <p:nvPr/>
        </p:nvSpPr>
        <p:spPr>
          <a:xfrm>
            <a:off x="1707115" y="627961"/>
            <a:ext cx="9706169" cy="923330"/>
          </a:xfrm>
          <a:prstGeom prst="rect">
            <a:avLst/>
          </a:prstGeom>
          <a:noFill/>
        </p:spPr>
        <p:txBody>
          <a:bodyPr wrap="square">
            <a:spAutoFit/>
          </a:bodyPr>
          <a:lstStyle/>
          <a:p>
            <a:r>
              <a:rPr lang="es-CO" sz="1800" b="1" dirty="0">
                <a:solidFill>
                  <a:schemeClr val="accent1">
                    <a:lumMod val="75000"/>
                  </a:schemeClr>
                </a:solidFill>
                <a:latin typeface="Century Gothic" panose="020B0502020202020204" pitchFamily="34" charset="0"/>
              </a:rPr>
              <a:t>RESULTADO CHAT </a:t>
            </a:r>
          </a:p>
          <a:p>
            <a:endParaRPr lang="es-CO" sz="1800" b="1" dirty="0">
              <a:latin typeface="Century Gothic" panose="020B0502020202020204" pitchFamily="34" charset="0"/>
            </a:endParaRPr>
          </a:p>
          <a:p>
            <a:r>
              <a:rPr lang="es-CO" sz="1800" b="1" dirty="0">
                <a:latin typeface="Century Gothic" panose="020B0502020202020204" pitchFamily="34" charset="0"/>
              </a:rPr>
              <a:t>Pregunta No 1. </a:t>
            </a:r>
            <a:r>
              <a:rPr lang="es-CO" sz="1800" dirty="0">
                <a:latin typeface="Century Gothic" panose="020B0502020202020204" pitchFamily="34" charset="0"/>
              </a:rPr>
              <a:t>I</a:t>
            </a:r>
            <a:r>
              <a:rPr lang="es-ES" sz="1800" dirty="0">
                <a:latin typeface="Century Gothic" panose="020B0502020202020204" pitchFamily="34" charset="0"/>
              </a:rPr>
              <a:t>ndique su grado de satisfacción general con el servicio recibido</a:t>
            </a:r>
            <a:endParaRPr lang="es-CO" sz="1800" dirty="0">
              <a:solidFill>
                <a:srgbClr val="FF0000"/>
              </a:solidFill>
              <a:latin typeface="Century Gothic" panose="020B0502020202020204" pitchFamily="34" charset="0"/>
            </a:endParaRPr>
          </a:p>
        </p:txBody>
      </p:sp>
      <p:pic>
        <p:nvPicPr>
          <p:cNvPr id="4" name="Imagen 3">
            <a:extLst>
              <a:ext uri="{FF2B5EF4-FFF2-40B4-BE49-F238E27FC236}">
                <a16:creationId xmlns:a16="http://schemas.microsoft.com/office/drawing/2014/main" id="{D090522F-DAB0-1DEB-878B-E8C6DABF29AC}"/>
              </a:ext>
            </a:extLst>
          </p:cNvPr>
          <p:cNvPicPr>
            <a:picLocks noChangeAspect="1"/>
          </p:cNvPicPr>
          <p:nvPr/>
        </p:nvPicPr>
        <p:blipFill>
          <a:blip r:embed="rId3"/>
          <a:stretch>
            <a:fillRect/>
          </a:stretch>
        </p:blipFill>
        <p:spPr>
          <a:xfrm>
            <a:off x="8377213" y="2073854"/>
            <a:ext cx="3036071" cy="1518036"/>
          </a:xfrm>
          <a:prstGeom prst="rect">
            <a:avLst/>
          </a:prstGeom>
        </p:spPr>
      </p:pic>
      <p:graphicFrame>
        <p:nvGraphicFramePr>
          <p:cNvPr id="10" name="Tabla 9">
            <a:extLst>
              <a:ext uri="{FF2B5EF4-FFF2-40B4-BE49-F238E27FC236}">
                <a16:creationId xmlns:a16="http://schemas.microsoft.com/office/drawing/2014/main" id="{3D74D7D1-7879-30E2-60DB-7FD2F7D1A29D}"/>
              </a:ext>
            </a:extLst>
          </p:cNvPr>
          <p:cNvGraphicFramePr>
            <a:graphicFrameLocks noGrp="1"/>
          </p:cNvGraphicFramePr>
          <p:nvPr>
            <p:extLst>
              <p:ext uri="{D42A27DB-BD31-4B8C-83A1-F6EECF244321}">
                <p14:modId xmlns:p14="http://schemas.microsoft.com/office/powerpoint/2010/main" val="295266195"/>
              </p:ext>
            </p:extLst>
          </p:nvPr>
        </p:nvGraphicFramePr>
        <p:xfrm>
          <a:off x="7297568" y="4114453"/>
          <a:ext cx="4787900" cy="1762125"/>
        </p:xfrm>
        <a:graphic>
          <a:graphicData uri="http://schemas.openxmlformats.org/drawingml/2006/table">
            <a:tbl>
              <a:tblPr/>
              <a:tblGrid>
                <a:gridCol w="816622">
                  <a:extLst>
                    <a:ext uri="{9D8B030D-6E8A-4147-A177-3AD203B41FA5}">
                      <a16:colId xmlns:a16="http://schemas.microsoft.com/office/drawing/2014/main" val="3848558697"/>
                    </a:ext>
                  </a:extLst>
                </a:gridCol>
                <a:gridCol w="577049">
                  <a:extLst>
                    <a:ext uri="{9D8B030D-6E8A-4147-A177-3AD203B41FA5}">
                      <a16:colId xmlns:a16="http://schemas.microsoft.com/office/drawing/2014/main" val="4175745111"/>
                    </a:ext>
                  </a:extLst>
                </a:gridCol>
                <a:gridCol w="861134">
                  <a:extLst>
                    <a:ext uri="{9D8B030D-6E8A-4147-A177-3AD203B41FA5}">
                      <a16:colId xmlns:a16="http://schemas.microsoft.com/office/drawing/2014/main" val="3292014078"/>
                    </a:ext>
                  </a:extLst>
                </a:gridCol>
                <a:gridCol w="630314">
                  <a:extLst>
                    <a:ext uri="{9D8B030D-6E8A-4147-A177-3AD203B41FA5}">
                      <a16:colId xmlns:a16="http://schemas.microsoft.com/office/drawing/2014/main" val="2103797192"/>
                    </a:ext>
                  </a:extLst>
                </a:gridCol>
                <a:gridCol w="825624">
                  <a:extLst>
                    <a:ext uri="{9D8B030D-6E8A-4147-A177-3AD203B41FA5}">
                      <a16:colId xmlns:a16="http://schemas.microsoft.com/office/drawing/2014/main" val="3201745034"/>
                    </a:ext>
                  </a:extLst>
                </a:gridCol>
                <a:gridCol w="1077157">
                  <a:extLst>
                    <a:ext uri="{9D8B030D-6E8A-4147-A177-3AD203B41FA5}">
                      <a16:colId xmlns:a16="http://schemas.microsoft.com/office/drawing/2014/main" val="3362270389"/>
                    </a:ext>
                  </a:extLst>
                </a:gridCol>
              </a:tblGrid>
              <a:tr h="190500">
                <a:tc>
                  <a:txBody>
                    <a:bodyPr/>
                    <a:lstStyle/>
                    <a:p>
                      <a:pPr algn="ctr" fontAlgn="ctr"/>
                      <a:r>
                        <a:rPr lang="es-CO" sz="1100" b="0" i="0" u="none" strike="noStrike" dirty="0">
                          <a:solidFill>
                            <a:srgbClr val="000000"/>
                          </a:solidFill>
                          <a:effectLst/>
                          <a:latin typeface="Century Gothic" panose="020B0502020202020204" pitchFamily="34" charset="0"/>
                        </a:rPr>
                        <a:t>AÑOS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O" sz="1100" b="0" i="0" u="none" strike="noStrike">
                          <a:solidFill>
                            <a:srgbClr val="000000"/>
                          </a:solidFill>
                          <a:effectLst/>
                          <a:latin typeface="Century Gothic" panose="020B0502020202020204" pitchFamily="34" charset="0"/>
                        </a:rPr>
                        <a:t>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100" b="0" i="0" u="none" strike="noStrike" dirty="0">
                          <a:solidFill>
                            <a:srgbClr val="000000"/>
                          </a:solidFill>
                          <a:effectLst/>
                          <a:latin typeface="Century Gothic" panose="020B0502020202020204" pitchFamily="34" charset="0"/>
                        </a:rPr>
                        <a:t>SEGUNOD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fontAlgn="ctr"/>
                      <a:r>
                        <a:rPr lang="es-CO" sz="1000" b="1" i="0" u="none" strike="noStrike" dirty="0">
                          <a:solidFill>
                            <a:srgbClr val="000000"/>
                          </a:solidFill>
                          <a:effectLst/>
                          <a:latin typeface="Century Gothic" panose="020B0502020202020204" pitchFamily="34" charset="0"/>
                        </a:rPr>
                        <a:t>COMPARATIVO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727375067"/>
                  </a:ext>
                </a:extLst>
              </a:tr>
              <a:tr h="190500">
                <a:tc>
                  <a:txBody>
                    <a:bodyPr/>
                    <a:lstStyle/>
                    <a:p>
                      <a:pPr algn="ctr" fontAlgn="ctr"/>
                      <a:r>
                        <a:rPr lang="es-CO" sz="1000" b="1" i="0" u="none" strike="noStrike" dirty="0">
                          <a:solidFill>
                            <a:srgbClr val="000000"/>
                          </a:solidFill>
                          <a:effectLst/>
                          <a:latin typeface="Century Gothic" panose="020B0502020202020204" pitchFamily="34" charset="0"/>
                        </a:rPr>
                        <a:t>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1000" b="1" i="0" u="none" strike="noStrike" dirty="0">
                          <a:solidFill>
                            <a:srgbClr val="000000"/>
                          </a:solidFill>
                          <a:effectLst/>
                          <a:latin typeface="Century Gothic" panose="020B0502020202020204" pitchFamily="34" charset="0"/>
                        </a:rPr>
                        <a:t>No. De </a:t>
                      </a:r>
                    </a:p>
                    <a:p>
                      <a:pPr algn="ctr" fontAlgn="ctr"/>
                      <a:r>
                        <a:rPr lang="es-CO" sz="1000" b="1" i="0" u="none" strike="noStrike" dirty="0">
                          <a:solidFill>
                            <a:srgbClr val="000000"/>
                          </a:solidFill>
                          <a:effectLst/>
                          <a:latin typeface="Century Gothic" panose="020B0502020202020204" pitchFamily="34" charset="0"/>
                        </a:rPr>
                        <a:t>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1000" b="1" i="0" u="none" strike="noStrike" dirty="0">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1000" b="1" i="0" u="none" strike="noStrike" dirty="0">
                          <a:solidFill>
                            <a:srgbClr val="000000"/>
                          </a:solidFill>
                          <a:effectLst/>
                          <a:latin typeface="Century Gothic" panose="020B0502020202020204" pitchFamily="34" charset="0"/>
                        </a:rPr>
                        <a:t>No. De </a:t>
                      </a:r>
                    </a:p>
                    <a:p>
                      <a:pPr algn="ctr" fontAlgn="ctr"/>
                      <a:r>
                        <a:rPr lang="es-CO" sz="1000" b="1" i="0" u="none" strike="noStrike" dirty="0">
                          <a:solidFill>
                            <a:srgbClr val="000000"/>
                          </a:solidFill>
                          <a:effectLst/>
                          <a:latin typeface="Century Gothic" panose="020B0502020202020204" pitchFamily="34" charset="0"/>
                        </a:rPr>
                        <a:t>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1000" b="1" i="0" u="none" strike="noStrike" dirty="0">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vMerge="1">
                  <a:txBody>
                    <a:bodyPr/>
                    <a:lstStyle/>
                    <a:p>
                      <a:endParaRPr lang="es-CO"/>
                    </a:p>
                  </a:txBody>
                  <a:tcPr/>
                </a:tc>
                <a:extLst>
                  <a:ext uri="{0D108BD9-81ED-4DB2-BD59-A6C34878D82A}">
                    <a16:rowId xmlns:a16="http://schemas.microsoft.com/office/drawing/2014/main" val="1372179131"/>
                  </a:ext>
                </a:extLst>
              </a:tr>
              <a:tr h="209550">
                <a:tc>
                  <a:txBody>
                    <a:bodyPr/>
                    <a:lstStyle/>
                    <a:p>
                      <a:pPr algn="l" fontAlgn="ctr"/>
                      <a:r>
                        <a:rPr lang="es-CO" sz="1100" b="0" i="0" u="none" strike="noStrike">
                          <a:solidFill>
                            <a:srgbClr val="000000"/>
                          </a:solidFill>
                          <a:effectLst/>
                          <a:latin typeface="Century Gothic" panose="020B0502020202020204" pitchFamily="34" charset="0"/>
                        </a:rPr>
                        <a:t>Excelente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8356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3717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AUMENTA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451322"/>
                  </a:ext>
                </a:extLst>
              </a:tr>
              <a:tr h="209550">
                <a:tc>
                  <a:txBody>
                    <a:bodyPr/>
                    <a:lstStyle/>
                    <a:p>
                      <a:pPr algn="l" fontAlgn="ctr"/>
                      <a:r>
                        <a:rPr lang="es-CO" sz="1100" b="0" i="0" u="none" strike="noStrike">
                          <a:solidFill>
                            <a:srgbClr val="000000"/>
                          </a:solidFill>
                          <a:effectLst/>
                          <a:latin typeface="Century Gothic" panose="020B0502020202020204" pitchFamily="34" charset="0"/>
                        </a:rPr>
                        <a:t>Bueno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2533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1087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AUMENTA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678334"/>
                  </a:ext>
                </a:extLst>
              </a:tr>
              <a:tr h="209550">
                <a:tc>
                  <a:txBody>
                    <a:bodyPr/>
                    <a:lstStyle/>
                    <a:p>
                      <a:pPr algn="l" fontAlgn="ctr"/>
                      <a:r>
                        <a:rPr lang="es-CO" sz="1100" b="0" i="0" u="none" strike="noStrike">
                          <a:solidFill>
                            <a:srgbClr val="000000"/>
                          </a:solidFill>
                          <a:effectLst/>
                          <a:latin typeface="Century Gothic" panose="020B0502020202020204" pitchFamily="34" charset="0"/>
                        </a:rPr>
                        <a:t>Regular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1555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DISMINUYE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701851"/>
                  </a:ext>
                </a:extLst>
              </a:tr>
              <a:tr h="209550">
                <a:tc>
                  <a:txBody>
                    <a:bodyPr/>
                    <a:lstStyle/>
                    <a:p>
                      <a:pPr algn="l" fontAlgn="ctr"/>
                      <a:r>
                        <a:rPr lang="es-CO" sz="1100" b="0" i="0" u="none" strike="noStrike">
                          <a:solidFill>
                            <a:srgbClr val="000000"/>
                          </a:solidFill>
                          <a:effectLst/>
                          <a:latin typeface="Century Gothic" panose="020B0502020202020204" pitchFamily="34" charset="0"/>
                        </a:rPr>
                        <a:t>Malo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SE MANTIENE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836798"/>
                  </a:ext>
                </a:extLst>
              </a:tr>
              <a:tr h="209550">
                <a:tc>
                  <a:txBody>
                    <a:bodyPr/>
                    <a:lstStyle/>
                    <a:p>
                      <a:pPr algn="l" fontAlgn="ctr"/>
                      <a:r>
                        <a:rPr lang="es-CO" sz="1100" b="0" i="0" u="none" strike="noStrike">
                          <a:solidFill>
                            <a:srgbClr val="000000"/>
                          </a:solidFill>
                          <a:effectLst/>
                          <a:latin typeface="Century Gothic" panose="020B0502020202020204" pitchFamily="34" charset="0"/>
                        </a:rPr>
                        <a:t>Muy Malo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7399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2392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DISMINUYE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736189"/>
                  </a:ext>
                </a:extLst>
              </a:tr>
              <a:tr h="209550">
                <a:tc>
                  <a:txBody>
                    <a:bodyPr/>
                    <a:lstStyle/>
                    <a:p>
                      <a:pPr algn="ctr" fontAlgn="ctr"/>
                      <a:r>
                        <a:rPr lang="es-CO" sz="1100" b="1" i="0" u="none" strike="noStrike">
                          <a:solidFill>
                            <a:srgbClr val="000000"/>
                          </a:solidFill>
                          <a:effectLst/>
                          <a:latin typeface="Century Gothic" panose="020B0502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1100" b="1" i="0" u="none" strike="noStrike">
                          <a:solidFill>
                            <a:srgbClr val="000000"/>
                          </a:solidFill>
                          <a:effectLst/>
                          <a:latin typeface="Century Gothic" panose="020B0502020202020204" pitchFamily="34" charset="0"/>
                        </a:rPr>
                        <a:t>20753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1100" b="1" i="0" u="none" strike="noStrike" dirty="0">
                          <a:solidFill>
                            <a:srgbClr val="000000"/>
                          </a:solidFill>
                          <a:effectLst/>
                          <a:latin typeface="Century Gothic" panose="020B0502020202020204" pitchFamily="34" charset="0"/>
                        </a:rPr>
                        <a:t>8096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endParaRPr lang="es-CO" sz="11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45670159"/>
                  </a:ext>
                </a:extLst>
              </a:tr>
            </a:tbl>
          </a:graphicData>
        </a:graphic>
      </p:graphicFrame>
      <p:graphicFrame>
        <p:nvGraphicFramePr>
          <p:cNvPr id="16" name="Gráfico 15">
            <a:extLst>
              <a:ext uri="{FF2B5EF4-FFF2-40B4-BE49-F238E27FC236}">
                <a16:creationId xmlns:a16="http://schemas.microsoft.com/office/drawing/2014/main" id="{F5CF854F-91B8-26CB-ABBE-90983498D288}"/>
              </a:ext>
            </a:extLst>
          </p:cNvPr>
          <p:cNvGraphicFramePr>
            <a:graphicFrameLocks/>
          </p:cNvGraphicFramePr>
          <p:nvPr>
            <p:extLst>
              <p:ext uri="{D42A27DB-BD31-4B8C-83A1-F6EECF244321}">
                <p14:modId xmlns:p14="http://schemas.microsoft.com/office/powerpoint/2010/main" val="703429787"/>
              </p:ext>
            </p:extLst>
          </p:nvPr>
        </p:nvGraphicFramePr>
        <p:xfrm>
          <a:off x="-176075" y="1850871"/>
          <a:ext cx="7846382" cy="51225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5468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26E1D5-F1A4-8D7C-9C96-20B3946EEFEA}"/>
              </a:ext>
            </a:extLst>
          </p:cNvPr>
          <p:cNvSpPr txBox="1"/>
          <p:nvPr/>
        </p:nvSpPr>
        <p:spPr>
          <a:xfrm>
            <a:off x="1674912" y="569702"/>
            <a:ext cx="7634774" cy="923330"/>
          </a:xfrm>
          <a:prstGeom prst="rect">
            <a:avLst/>
          </a:prstGeom>
          <a:noFill/>
        </p:spPr>
        <p:txBody>
          <a:bodyPr wrap="square">
            <a:spAutoFit/>
          </a:bodyPr>
          <a:lstStyle/>
          <a:p>
            <a:r>
              <a:rPr lang="es-ES" b="1" dirty="0">
                <a:solidFill>
                  <a:schemeClr val="accent1">
                    <a:lumMod val="75000"/>
                  </a:schemeClr>
                </a:solidFill>
                <a:latin typeface="Century Gothic" panose="020B0502020202020204" pitchFamily="34" charset="0"/>
              </a:rPr>
              <a:t>RESULTADO CHAT </a:t>
            </a:r>
          </a:p>
          <a:p>
            <a:endParaRPr lang="es-ES" dirty="0">
              <a:solidFill>
                <a:schemeClr val="accent1">
                  <a:lumMod val="75000"/>
                </a:schemeClr>
              </a:solidFill>
              <a:latin typeface="Century Gothic" panose="020B0502020202020204" pitchFamily="34" charset="0"/>
            </a:endParaRPr>
          </a:p>
          <a:p>
            <a:r>
              <a:rPr lang="es-ES" b="1" dirty="0">
                <a:latin typeface="Century Gothic" panose="020B0502020202020204" pitchFamily="34" charset="0"/>
              </a:rPr>
              <a:t>Pregunta 2. </a:t>
            </a:r>
            <a:r>
              <a:rPr lang="es-ES" dirty="0">
                <a:latin typeface="Century Gothic" panose="020B0502020202020204" pitchFamily="34" charset="0"/>
              </a:rPr>
              <a:t>¿El agente resolvió su inquietud?</a:t>
            </a:r>
          </a:p>
        </p:txBody>
      </p:sp>
      <p:pic>
        <p:nvPicPr>
          <p:cNvPr id="4" name="Imagen 3">
            <a:extLst>
              <a:ext uri="{FF2B5EF4-FFF2-40B4-BE49-F238E27FC236}">
                <a16:creationId xmlns:a16="http://schemas.microsoft.com/office/drawing/2014/main" id="{217DAF9B-4504-47DE-404D-22BD4C229CDC}"/>
              </a:ext>
            </a:extLst>
          </p:cNvPr>
          <p:cNvPicPr>
            <a:picLocks noChangeAspect="1"/>
          </p:cNvPicPr>
          <p:nvPr/>
        </p:nvPicPr>
        <p:blipFill>
          <a:blip r:embed="rId3"/>
          <a:stretch>
            <a:fillRect/>
          </a:stretch>
        </p:blipFill>
        <p:spPr>
          <a:xfrm>
            <a:off x="8140328" y="4130868"/>
            <a:ext cx="3194581" cy="2408129"/>
          </a:xfrm>
          <a:prstGeom prst="rect">
            <a:avLst/>
          </a:prstGeom>
        </p:spPr>
      </p:pic>
      <p:graphicFrame>
        <p:nvGraphicFramePr>
          <p:cNvPr id="6" name="Tabla 5">
            <a:extLst>
              <a:ext uri="{FF2B5EF4-FFF2-40B4-BE49-F238E27FC236}">
                <a16:creationId xmlns:a16="http://schemas.microsoft.com/office/drawing/2014/main" id="{6CDB1D2F-0A1E-C2A9-9269-28FBD4885F5B}"/>
              </a:ext>
            </a:extLst>
          </p:cNvPr>
          <p:cNvGraphicFramePr>
            <a:graphicFrameLocks noGrp="1"/>
          </p:cNvGraphicFramePr>
          <p:nvPr>
            <p:extLst>
              <p:ext uri="{D42A27DB-BD31-4B8C-83A1-F6EECF244321}">
                <p14:modId xmlns:p14="http://schemas.microsoft.com/office/powerpoint/2010/main" val="1206362447"/>
              </p:ext>
            </p:extLst>
          </p:nvPr>
        </p:nvGraphicFramePr>
        <p:xfrm>
          <a:off x="7134054" y="1897748"/>
          <a:ext cx="4935274" cy="1152525"/>
        </p:xfrm>
        <a:graphic>
          <a:graphicData uri="http://schemas.openxmlformats.org/drawingml/2006/table">
            <a:tbl>
              <a:tblPr/>
              <a:tblGrid>
                <a:gridCol w="696050">
                  <a:extLst>
                    <a:ext uri="{9D8B030D-6E8A-4147-A177-3AD203B41FA5}">
                      <a16:colId xmlns:a16="http://schemas.microsoft.com/office/drawing/2014/main" val="2496953899"/>
                    </a:ext>
                  </a:extLst>
                </a:gridCol>
                <a:gridCol w="727969">
                  <a:extLst>
                    <a:ext uri="{9D8B030D-6E8A-4147-A177-3AD203B41FA5}">
                      <a16:colId xmlns:a16="http://schemas.microsoft.com/office/drawing/2014/main" val="1483671238"/>
                    </a:ext>
                  </a:extLst>
                </a:gridCol>
                <a:gridCol w="861978">
                  <a:extLst>
                    <a:ext uri="{9D8B030D-6E8A-4147-A177-3AD203B41FA5}">
                      <a16:colId xmlns:a16="http://schemas.microsoft.com/office/drawing/2014/main" val="1510233763"/>
                    </a:ext>
                  </a:extLst>
                </a:gridCol>
                <a:gridCol w="761999">
                  <a:extLst>
                    <a:ext uri="{9D8B030D-6E8A-4147-A177-3AD203B41FA5}">
                      <a16:colId xmlns:a16="http://schemas.microsoft.com/office/drawing/2014/main" val="3892414571"/>
                    </a:ext>
                  </a:extLst>
                </a:gridCol>
                <a:gridCol w="879526">
                  <a:extLst>
                    <a:ext uri="{9D8B030D-6E8A-4147-A177-3AD203B41FA5}">
                      <a16:colId xmlns:a16="http://schemas.microsoft.com/office/drawing/2014/main" val="554624915"/>
                    </a:ext>
                  </a:extLst>
                </a:gridCol>
                <a:gridCol w="1007752">
                  <a:extLst>
                    <a:ext uri="{9D8B030D-6E8A-4147-A177-3AD203B41FA5}">
                      <a16:colId xmlns:a16="http://schemas.microsoft.com/office/drawing/2014/main" val="784390382"/>
                    </a:ext>
                  </a:extLst>
                </a:gridCol>
              </a:tblGrid>
              <a:tr h="209550">
                <a:tc>
                  <a:txBody>
                    <a:bodyPr/>
                    <a:lstStyle/>
                    <a:p>
                      <a:pPr algn="ctr" fontAlgn="ctr"/>
                      <a:r>
                        <a:rPr lang="es-CO" sz="1000" b="0" i="0" u="none" strike="noStrike">
                          <a:solidFill>
                            <a:srgbClr val="000000"/>
                          </a:solidFill>
                          <a:effectLst/>
                          <a:latin typeface="Century Gothic" panose="020B0502020202020204" pitchFamily="34" charset="0"/>
                        </a:rPr>
                        <a:t>AÑOS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O" sz="1000" b="0" i="0" u="none" strike="noStrike">
                          <a:solidFill>
                            <a:srgbClr val="000000"/>
                          </a:solidFill>
                          <a:effectLst/>
                          <a:latin typeface="Century Gothic" panose="020B0502020202020204" pitchFamily="34" charset="0"/>
                        </a:rPr>
                        <a:t>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b="0" i="0" u="none" strike="noStrike" dirty="0">
                          <a:solidFill>
                            <a:srgbClr val="000000"/>
                          </a:solidFill>
                          <a:effectLst/>
                          <a:latin typeface="Century Gothic" panose="020B0502020202020204" pitchFamily="34" charset="0"/>
                        </a:rPr>
                        <a:t>SEGUNOD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fontAlgn="ctr"/>
                      <a:r>
                        <a:rPr lang="es-CO" sz="1000" b="1" i="0" u="none" strike="noStrike" dirty="0">
                          <a:solidFill>
                            <a:srgbClr val="000000"/>
                          </a:solidFill>
                          <a:effectLst/>
                          <a:latin typeface="Century Gothic" panose="020B0502020202020204" pitchFamily="34" charset="0"/>
                        </a:rPr>
                        <a:t>COMPARATIVO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35125484"/>
                  </a:ext>
                </a:extLst>
              </a:tr>
              <a:tr h="190500">
                <a:tc>
                  <a:txBody>
                    <a:bodyPr/>
                    <a:lstStyle/>
                    <a:p>
                      <a:pPr algn="l" fontAlgn="ctr"/>
                      <a:r>
                        <a:rPr lang="es-CO" sz="1000" b="1" i="0" u="none" strike="noStrike">
                          <a:solidFill>
                            <a:srgbClr val="000000"/>
                          </a:solidFill>
                          <a:effectLst/>
                          <a:latin typeface="Century Gothic" panose="020B0502020202020204" pitchFamily="34" charset="0"/>
                        </a:rPr>
                        <a:t>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000000"/>
                          </a:solidFill>
                          <a:effectLst/>
                          <a:latin typeface="Century Gothic" panose="020B0502020202020204" pitchFamily="34" charset="0"/>
                        </a:rPr>
                        <a:t>NO. </a:t>
                      </a:r>
                    </a:p>
                    <a:p>
                      <a:pPr algn="ctr" fontAlgn="ctr"/>
                      <a:r>
                        <a:rPr lang="es-CO" sz="1000" b="1" i="0" u="none" strike="noStrike" dirty="0">
                          <a:solidFill>
                            <a:srgbClr val="000000"/>
                          </a:solidFill>
                          <a:effectLst/>
                          <a:latin typeface="Century Gothic" panose="020B0502020202020204" pitchFamily="34" charset="0"/>
                        </a:rPr>
                        <a:t>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000000"/>
                          </a:solidFill>
                          <a:effectLst/>
                          <a:latin typeface="Century Gothic" panose="020B0502020202020204" pitchFamily="34" charset="0"/>
                        </a:rPr>
                        <a:t>NO. </a:t>
                      </a:r>
                    </a:p>
                    <a:p>
                      <a:pPr algn="ctr" fontAlgn="ctr"/>
                      <a:r>
                        <a:rPr lang="es-CO" sz="1000" b="1" i="0" u="none" strike="noStrike" dirty="0">
                          <a:solidFill>
                            <a:srgbClr val="000000"/>
                          </a:solidFill>
                          <a:effectLst/>
                          <a:latin typeface="Century Gothic" panose="020B0502020202020204" pitchFamily="34" charset="0"/>
                        </a:rPr>
                        <a:t>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4130488291"/>
                  </a:ext>
                </a:extLst>
              </a:tr>
              <a:tr h="209550">
                <a:tc>
                  <a:txBody>
                    <a:bodyPr/>
                    <a:lstStyle/>
                    <a:p>
                      <a:pPr algn="l" fontAlgn="ctr"/>
                      <a:r>
                        <a:rPr lang="es-CO" sz="1100" b="0" i="0" u="none" strike="noStrike">
                          <a:solidFill>
                            <a:srgbClr val="000000"/>
                          </a:solidFill>
                          <a:effectLst/>
                          <a:latin typeface="Century Gothic" panose="020B0502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11180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4917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AUMENTA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61503"/>
                  </a:ext>
                </a:extLst>
              </a:tr>
              <a:tr h="209550">
                <a:tc>
                  <a:txBody>
                    <a:bodyPr/>
                    <a:lstStyle/>
                    <a:p>
                      <a:pPr algn="l" fontAlgn="ctr"/>
                      <a:r>
                        <a:rPr lang="es-CO" sz="1100" b="0" i="0" u="none" strike="noStrike">
                          <a:solidFill>
                            <a:srgbClr val="000000"/>
                          </a:solidFill>
                          <a:effectLst/>
                          <a:latin typeface="Century Gothic" panose="020B0502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9573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3179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DISMINUYE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818080"/>
                  </a:ext>
                </a:extLst>
              </a:tr>
              <a:tr h="209550">
                <a:tc>
                  <a:txBody>
                    <a:bodyPr/>
                    <a:lstStyle/>
                    <a:p>
                      <a:pPr algn="l" fontAlgn="ctr"/>
                      <a:r>
                        <a:rPr lang="es-CO" sz="1100" b="1" i="0" u="none" strike="noStrike">
                          <a:solidFill>
                            <a:srgbClr val="000000"/>
                          </a:solidFill>
                          <a:effectLst/>
                          <a:latin typeface="Century Gothic" panose="020B0502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000000"/>
                          </a:solidFill>
                          <a:effectLst/>
                          <a:latin typeface="Century Gothic" panose="020B0502020202020204" pitchFamily="34" charset="0"/>
                        </a:rPr>
                        <a:t>20753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000000"/>
                          </a:solidFill>
                          <a:effectLst/>
                          <a:latin typeface="Century Gothic" panose="020B0502020202020204" pitchFamily="34" charset="0"/>
                        </a:rPr>
                        <a:t>8096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s-CO" sz="11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95088571"/>
                  </a:ext>
                </a:extLst>
              </a:tr>
            </a:tbl>
          </a:graphicData>
        </a:graphic>
      </p:graphicFrame>
      <p:graphicFrame>
        <p:nvGraphicFramePr>
          <p:cNvPr id="2" name="Gráfico 1">
            <a:extLst>
              <a:ext uri="{FF2B5EF4-FFF2-40B4-BE49-F238E27FC236}">
                <a16:creationId xmlns:a16="http://schemas.microsoft.com/office/drawing/2014/main" id="{D92C18F8-8B0B-E571-AFF4-0D80C5C888C8}"/>
              </a:ext>
            </a:extLst>
          </p:cNvPr>
          <p:cNvGraphicFramePr>
            <a:graphicFrameLocks/>
          </p:cNvGraphicFramePr>
          <p:nvPr>
            <p:extLst>
              <p:ext uri="{D42A27DB-BD31-4B8C-83A1-F6EECF244321}">
                <p14:modId xmlns:p14="http://schemas.microsoft.com/office/powerpoint/2010/main" val="4103170751"/>
              </p:ext>
            </p:extLst>
          </p:nvPr>
        </p:nvGraphicFramePr>
        <p:xfrm>
          <a:off x="-843381" y="1493033"/>
          <a:ext cx="8993081" cy="5364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9269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D06E87-9239-4283-750C-D5183D9A6126}"/>
              </a:ext>
            </a:extLst>
          </p:cNvPr>
          <p:cNvSpPr txBox="1"/>
          <p:nvPr/>
        </p:nvSpPr>
        <p:spPr>
          <a:xfrm>
            <a:off x="1654984" y="694652"/>
            <a:ext cx="8829544" cy="923330"/>
          </a:xfrm>
          <a:prstGeom prst="rect">
            <a:avLst/>
          </a:prstGeom>
          <a:noFill/>
        </p:spPr>
        <p:txBody>
          <a:bodyPr wrap="square">
            <a:spAutoFit/>
          </a:bodyPr>
          <a:lstStyle/>
          <a:p>
            <a:r>
              <a:rPr lang="es-ES" b="1" dirty="0">
                <a:solidFill>
                  <a:schemeClr val="accent1">
                    <a:lumMod val="75000"/>
                  </a:schemeClr>
                </a:solidFill>
                <a:latin typeface="Century Gothic" panose="020B0502020202020204" pitchFamily="34" charset="0"/>
              </a:rPr>
              <a:t>RESULTADOS CLICK TO CALL </a:t>
            </a:r>
          </a:p>
          <a:p>
            <a:endParaRPr lang="es-ES" b="1" dirty="0">
              <a:solidFill>
                <a:schemeClr val="accent1">
                  <a:lumMod val="75000"/>
                </a:schemeClr>
              </a:solidFill>
              <a:latin typeface="Century Gothic" panose="020B0502020202020204" pitchFamily="34" charset="0"/>
            </a:endParaRPr>
          </a:p>
          <a:p>
            <a:r>
              <a:rPr lang="es-ES" b="1" dirty="0">
                <a:latin typeface="Century Gothic" panose="020B0502020202020204" pitchFamily="34" charset="0"/>
              </a:rPr>
              <a:t>Pregunta 1. </a:t>
            </a:r>
            <a:r>
              <a:rPr lang="es-ES" dirty="0">
                <a:latin typeface="Century Gothic" panose="020B0502020202020204" pitchFamily="34" charset="0"/>
              </a:rPr>
              <a:t>Indique su grado de satisfacción con el servicio recibido</a:t>
            </a:r>
          </a:p>
        </p:txBody>
      </p:sp>
      <p:pic>
        <p:nvPicPr>
          <p:cNvPr id="4" name="Imagen 3">
            <a:extLst>
              <a:ext uri="{FF2B5EF4-FFF2-40B4-BE49-F238E27FC236}">
                <a16:creationId xmlns:a16="http://schemas.microsoft.com/office/drawing/2014/main" id="{A97B0834-273F-35A6-C622-E85F4BE28D22}"/>
              </a:ext>
            </a:extLst>
          </p:cNvPr>
          <p:cNvPicPr>
            <a:picLocks noChangeAspect="1"/>
          </p:cNvPicPr>
          <p:nvPr/>
        </p:nvPicPr>
        <p:blipFill>
          <a:blip r:embed="rId3"/>
          <a:stretch>
            <a:fillRect/>
          </a:stretch>
        </p:blipFill>
        <p:spPr>
          <a:xfrm>
            <a:off x="7856737" y="2882812"/>
            <a:ext cx="3036071" cy="1518036"/>
          </a:xfrm>
          <a:prstGeom prst="rect">
            <a:avLst/>
          </a:prstGeom>
        </p:spPr>
      </p:pic>
      <p:graphicFrame>
        <p:nvGraphicFramePr>
          <p:cNvPr id="6" name="Tabla 5">
            <a:extLst>
              <a:ext uri="{FF2B5EF4-FFF2-40B4-BE49-F238E27FC236}">
                <a16:creationId xmlns:a16="http://schemas.microsoft.com/office/drawing/2014/main" id="{C3ED2BB5-7B1C-8F1E-3862-AF9A271B2286}"/>
              </a:ext>
            </a:extLst>
          </p:cNvPr>
          <p:cNvGraphicFramePr>
            <a:graphicFrameLocks noGrp="1"/>
          </p:cNvGraphicFramePr>
          <p:nvPr>
            <p:extLst>
              <p:ext uri="{D42A27DB-BD31-4B8C-83A1-F6EECF244321}">
                <p14:modId xmlns:p14="http://schemas.microsoft.com/office/powerpoint/2010/main" val="476307104"/>
              </p:ext>
            </p:extLst>
          </p:nvPr>
        </p:nvGraphicFramePr>
        <p:xfrm>
          <a:off x="6613864" y="4623531"/>
          <a:ext cx="5291091" cy="1647825"/>
        </p:xfrm>
        <a:graphic>
          <a:graphicData uri="http://schemas.openxmlformats.org/drawingml/2006/table">
            <a:tbl>
              <a:tblPr/>
              <a:tblGrid>
                <a:gridCol w="923277">
                  <a:extLst>
                    <a:ext uri="{9D8B030D-6E8A-4147-A177-3AD203B41FA5}">
                      <a16:colId xmlns:a16="http://schemas.microsoft.com/office/drawing/2014/main" val="2096198830"/>
                    </a:ext>
                  </a:extLst>
                </a:gridCol>
                <a:gridCol w="781235">
                  <a:extLst>
                    <a:ext uri="{9D8B030D-6E8A-4147-A177-3AD203B41FA5}">
                      <a16:colId xmlns:a16="http://schemas.microsoft.com/office/drawing/2014/main" val="160383547"/>
                    </a:ext>
                  </a:extLst>
                </a:gridCol>
                <a:gridCol w="914400">
                  <a:extLst>
                    <a:ext uri="{9D8B030D-6E8A-4147-A177-3AD203B41FA5}">
                      <a16:colId xmlns:a16="http://schemas.microsoft.com/office/drawing/2014/main" val="751948407"/>
                    </a:ext>
                  </a:extLst>
                </a:gridCol>
                <a:gridCol w="701337">
                  <a:extLst>
                    <a:ext uri="{9D8B030D-6E8A-4147-A177-3AD203B41FA5}">
                      <a16:colId xmlns:a16="http://schemas.microsoft.com/office/drawing/2014/main" val="1957664283"/>
                    </a:ext>
                  </a:extLst>
                </a:gridCol>
                <a:gridCol w="985421">
                  <a:extLst>
                    <a:ext uri="{9D8B030D-6E8A-4147-A177-3AD203B41FA5}">
                      <a16:colId xmlns:a16="http://schemas.microsoft.com/office/drawing/2014/main" val="2158713378"/>
                    </a:ext>
                  </a:extLst>
                </a:gridCol>
                <a:gridCol w="985421">
                  <a:extLst>
                    <a:ext uri="{9D8B030D-6E8A-4147-A177-3AD203B41FA5}">
                      <a16:colId xmlns:a16="http://schemas.microsoft.com/office/drawing/2014/main" val="316795713"/>
                    </a:ext>
                  </a:extLst>
                </a:gridCol>
              </a:tblGrid>
              <a:tr h="190500">
                <a:tc>
                  <a:txBody>
                    <a:bodyPr/>
                    <a:lstStyle/>
                    <a:p>
                      <a:pPr algn="l" fontAlgn="b"/>
                      <a:r>
                        <a:rPr lang="es-CO" sz="1050" b="0" i="0" u="none" strike="noStrike">
                          <a:solidFill>
                            <a:srgbClr val="000000"/>
                          </a:solidFill>
                          <a:effectLst/>
                          <a:latin typeface="Century Gothic" panose="020B0502020202020204" pitchFamily="34" charset="0"/>
                        </a:rPr>
                        <a:t>AÑO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1050" b="0" i="0" u="none" strike="noStrike">
                          <a:solidFill>
                            <a:srgbClr val="000000"/>
                          </a:solidFill>
                          <a:effectLst/>
                          <a:latin typeface="Century Gothic" panose="020B0502020202020204" pitchFamily="34" charset="0"/>
                        </a:rPr>
                        <a:t>PRIMER SEMESTRE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050" b="0" i="0" u="none" strike="noStrike">
                          <a:solidFill>
                            <a:srgbClr val="000000"/>
                          </a:solidFill>
                          <a:effectLst/>
                          <a:latin typeface="Century Gothic" panose="020B0502020202020204" pitchFamily="34" charset="0"/>
                        </a:rPr>
                        <a:t>SEGUNDO SEMESTRE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fontAlgn="b"/>
                      <a:r>
                        <a:rPr lang="es-CO" sz="1000" b="1" i="0" u="none" strike="noStrike">
                          <a:solidFill>
                            <a:srgbClr val="000000"/>
                          </a:solidFill>
                          <a:effectLst/>
                          <a:latin typeface="Century Gothic" panose="020B0502020202020204" pitchFamily="34" charset="0"/>
                        </a:rPr>
                        <a:t>COMPARATIVO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04384911"/>
                  </a:ext>
                </a:extLst>
              </a:tr>
              <a:tr h="190500">
                <a:tc>
                  <a:txBody>
                    <a:bodyPr/>
                    <a:lstStyle/>
                    <a:p>
                      <a:pPr algn="l" fontAlgn="b"/>
                      <a:r>
                        <a:rPr lang="es-CO" sz="1000" b="1" i="0" u="none" strike="noStrike">
                          <a:solidFill>
                            <a:srgbClr val="000000"/>
                          </a:solidFill>
                          <a:effectLst/>
                          <a:latin typeface="Century Gothic" panose="020B0502020202020204" pitchFamily="34" charset="0"/>
                        </a:rPr>
                        <a:t>Respuesta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s-CO" sz="1000" b="1" i="0" u="none" strike="noStrike">
                          <a:solidFill>
                            <a:srgbClr val="000000"/>
                          </a:solidFill>
                          <a:effectLst/>
                          <a:latin typeface="Century Gothic" panose="020B0502020202020204" pitchFamily="34" charset="0"/>
                        </a:rPr>
                        <a:t>No. De </a:t>
                      </a:r>
                    </a:p>
                    <a:p>
                      <a:pPr algn="l" fontAlgn="b"/>
                      <a:r>
                        <a:rPr lang="es-CO" sz="1000" b="1" i="0" u="none" strike="noStrike">
                          <a:solidFill>
                            <a:srgbClr val="000000"/>
                          </a:solidFill>
                          <a:effectLst/>
                          <a:latin typeface="Century Gothic" panose="020B0502020202020204" pitchFamily="34" charset="0"/>
                        </a:rPr>
                        <a:t>usuarios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s-CO" sz="1000" b="1" i="0" u="none" strike="noStrike">
                          <a:solidFill>
                            <a:srgbClr val="000000"/>
                          </a:solidFill>
                          <a:effectLst/>
                          <a:latin typeface="Century Gothic" panose="020B050202020202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s-CO" sz="1000" b="1" i="0" u="none" strike="noStrike" dirty="0">
                          <a:solidFill>
                            <a:srgbClr val="000000"/>
                          </a:solidFill>
                          <a:effectLst/>
                          <a:latin typeface="Century Gothic" panose="020B0502020202020204" pitchFamily="34" charset="0"/>
                        </a:rPr>
                        <a:t>No. De usuarios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s-CO" sz="1000" b="1" i="0" u="none" strike="noStrike">
                          <a:solidFill>
                            <a:srgbClr val="000000"/>
                          </a:solidFill>
                          <a:effectLst/>
                          <a:latin typeface="Century Gothic" panose="020B050202020202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es-CO"/>
                    </a:p>
                  </a:txBody>
                  <a:tcPr/>
                </a:tc>
                <a:extLst>
                  <a:ext uri="{0D108BD9-81ED-4DB2-BD59-A6C34878D82A}">
                    <a16:rowId xmlns:a16="http://schemas.microsoft.com/office/drawing/2014/main" val="2497432751"/>
                  </a:ext>
                </a:extLst>
              </a:tr>
              <a:tr h="190500">
                <a:tc>
                  <a:txBody>
                    <a:bodyPr/>
                    <a:lstStyle/>
                    <a:p>
                      <a:pPr algn="l" fontAlgn="b"/>
                      <a:r>
                        <a:rPr lang="es-CO" sz="1100" b="0" i="0" u="none" strike="noStrike">
                          <a:solidFill>
                            <a:srgbClr val="000000"/>
                          </a:solidFill>
                          <a:effectLst/>
                          <a:latin typeface="Century Gothic" panose="020B0502020202020204" pitchFamily="34" charset="0"/>
                        </a:rPr>
                        <a:t>Excelente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7299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089572"/>
                  </a:ext>
                </a:extLst>
              </a:tr>
              <a:tr h="190500">
                <a:tc>
                  <a:txBody>
                    <a:bodyPr/>
                    <a:lstStyle/>
                    <a:p>
                      <a:pPr algn="l" fontAlgn="b"/>
                      <a:r>
                        <a:rPr lang="es-CO" sz="1100" b="0" i="0" u="none" strike="noStrike">
                          <a:solidFill>
                            <a:srgbClr val="000000"/>
                          </a:solidFill>
                          <a:effectLst/>
                          <a:latin typeface="Century Gothic" panose="020B0502020202020204" pitchFamily="34" charset="0"/>
                        </a:rPr>
                        <a:t>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2494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1244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588097"/>
                  </a:ext>
                </a:extLst>
              </a:tr>
              <a:tr h="190500">
                <a:tc>
                  <a:txBody>
                    <a:bodyPr/>
                    <a:lstStyle/>
                    <a:p>
                      <a:pPr algn="l" fontAlgn="b"/>
                      <a:r>
                        <a:rPr lang="es-CO" sz="1100" b="0" i="0" u="none" strike="noStrike">
                          <a:solidFill>
                            <a:srgbClr val="000000"/>
                          </a:solidFill>
                          <a:effectLst/>
                          <a:latin typeface="Century Gothic" panose="020B0502020202020204" pitchFamily="34" charset="0"/>
                        </a:rPr>
                        <a:t>Regular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1204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622113"/>
                  </a:ext>
                </a:extLst>
              </a:tr>
              <a:tr h="190500">
                <a:tc>
                  <a:txBody>
                    <a:bodyPr/>
                    <a:lstStyle/>
                    <a:p>
                      <a:pPr algn="l" fontAlgn="b"/>
                      <a:r>
                        <a:rPr lang="es-CO" sz="1100" b="0" i="0" u="none" strike="noStrike">
                          <a:solidFill>
                            <a:srgbClr val="000000"/>
                          </a:solidFill>
                          <a:effectLst/>
                          <a:latin typeface="Century Gothic" panose="020B0502020202020204" pitchFamily="34" charset="0"/>
                        </a:rPr>
                        <a:t>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2047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DIMINUYE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869312"/>
                  </a:ext>
                </a:extLst>
              </a:tr>
              <a:tr h="190500">
                <a:tc>
                  <a:txBody>
                    <a:bodyPr/>
                    <a:lstStyle/>
                    <a:p>
                      <a:pPr algn="l" fontAlgn="b"/>
                      <a:r>
                        <a:rPr lang="es-CO" sz="1100" b="0" i="0" u="none" strike="noStrike">
                          <a:solidFill>
                            <a:srgbClr val="000000"/>
                          </a:solidFill>
                          <a:effectLst/>
                          <a:latin typeface="Century Gothic" panose="020B0502020202020204" pitchFamily="34" charset="0"/>
                        </a:rPr>
                        <a:t>Muy 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4759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1116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DISMINUYE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861820"/>
                  </a:ext>
                </a:extLst>
              </a:tr>
              <a:tr h="190500">
                <a:tc>
                  <a:txBody>
                    <a:bodyPr/>
                    <a:lstStyle/>
                    <a:p>
                      <a:pPr algn="l" fontAlgn="b"/>
                      <a:r>
                        <a:rPr lang="es-CO" sz="1100" b="1" i="0" u="none" strike="noStrike">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O" sz="1100" b="1" i="0" u="none" strike="noStrike">
                          <a:solidFill>
                            <a:srgbClr val="000000"/>
                          </a:solidFill>
                          <a:effectLst/>
                          <a:latin typeface="Century Gothic" panose="020B0502020202020204" pitchFamily="34" charset="0"/>
                        </a:rPr>
                        <a:t>17803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O" sz="1100" b="1" i="0" u="none" strike="noStrike">
                          <a:solidFill>
                            <a:srgbClr val="000000"/>
                          </a:solidFill>
                          <a:effectLst/>
                          <a:latin typeface="Century Gothic" panose="020B0502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O" sz="1100" b="1" i="0" u="none" strike="noStrike" dirty="0">
                          <a:solidFill>
                            <a:srgbClr val="000000"/>
                          </a:solidFill>
                          <a:effectLst/>
                          <a:latin typeface="Century Gothic" panose="020B0502020202020204" pitchFamily="34" charset="0"/>
                        </a:rPr>
                        <a:t>6477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O" sz="1100" b="1" i="0" u="none" strike="noStrike">
                          <a:solidFill>
                            <a:srgbClr val="000000"/>
                          </a:solidFill>
                          <a:effectLst/>
                          <a:latin typeface="Century Gothic" panose="020B0502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s-CO" sz="1100" b="0"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9776452"/>
                  </a:ext>
                </a:extLst>
              </a:tr>
            </a:tbl>
          </a:graphicData>
        </a:graphic>
      </p:graphicFrame>
      <p:graphicFrame>
        <p:nvGraphicFramePr>
          <p:cNvPr id="11" name="Gráfico 10">
            <a:extLst>
              <a:ext uri="{FF2B5EF4-FFF2-40B4-BE49-F238E27FC236}">
                <a16:creationId xmlns:a16="http://schemas.microsoft.com/office/drawing/2014/main" id="{1F66D1A4-4F75-0558-E94E-CC959801789E}"/>
              </a:ext>
            </a:extLst>
          </p:cNvPr>
          <p:cNvGraphicFramePr>
            <a:graphicFrameLocks/>
          </p:cNvGraphicFramePr>
          <p:nvPr>
            <p:extLst>
              <p:ext uri="{D42A27DB-BD31-4B8C-83A1-F6EECF244321}">
                <p14:modId xmlns:p14="http://schemas.microsoft.com/office/powerpoint/2010/main" val="948359163"/>
              </p:ext>
            </p:extLst>
          </p:nvPr>
        </p:nvGraphicFramePr>
        <p:xfrm>
          <a:off x="-1" y="1702292"/>
          <a:ext cx="8149701" cy="5155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561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9D8CC7A6-69E5-00EB-B40F-029563514B90}"/>
              </a:ext>
            </a:extLst>
          </p:cNvPr>
          <p:cNvGraphicFramePr>
            <a:graphicFrameLocks noGrp="1"/>
          </p:cNvGraphicFramePr>
          <p:nvPr>
            <p:extLst>
              <p:ext uri="{D42A27DB-BD31-4B8C-83A1-F6EECF244321}">
                <p14:modId xmlns:p14="http://schemas.microsoft.com/office/powerpoint/2010/main" val="2209753103"/>
              </p:ext>
            </p:extLst>
          </p:nvPr>
        </p:nvGraphicFramePr>
        <p:xfrm>
          <a:off x="6673480" y="1743379"/>
          <a:ext cx="5169332" cy="1091565"/>
        </p:xfrm>
        <a:graphic>
          <a:graphicData uri="http://schemas.openxmlformats.org/drawingml/2006/table">
            <a:tbl>
              <a:tblPr/>
              <a:tblGrid>
                <a:gridCol w="762000">
                  <a:extLst>
                    <a:ext uri="{9D8B030D-6E8A-4147-A177-3AD203B41FA5}">
                      <a16:colId xmlns:a16="http://schemas.microsoft.com/office/drawing/2014/main" val="3643476221"/>
                    </a:ext>
                  </a:extLst>
                </a:gridCol>
                <a:gridCol w="762000">
                  <a:extLst>
                    <a:ext uri="{9D8B030D-6E8A-4147-A177-3AD203B41FA5}">
                      <a16:colId xmlns:a16="http://schemas.microsoft.com/office/drawing/2014/main" val="1746013125"/>
                    </a:ext>
                  </a:extLst>
                </a:gridCol>
                <a:gridCol w="875499">
                  <a:extLst>
                    <a:ext uri="{9D8B030D-6E8A-4147-A177-3AD203B41FA5}">
                      <a16:colId xmlns:a16="http://schemas.microsoft.com/office/drawing/2014/main" val="3241698420"/>
                    </a:ext>
                  </a:extLst>
                </a:gridCol>
                <a:gridCol w="763479">
                  <a:extLst>
                    <a:ext uri="{9D8B030D-6E8A-4147-A177-3AD203B41FA5}">
                      <a16:colId xmlns:a16="http://schemas.microsoft.com/office/drawing/2014/main" val="733936453"/>
                    </a:ext>
                  </a:extLst>
                </a:gridCol>
                <a:gridCol w="887767">
                  <a:extLst>
                    <a:ext uri="{9D8B030D-6E8A-4147-A177-3AD203B41FA5}">
                      <a16:colId xmlns:a16="http://schemas.microsoft.com/office/drawing/2014/main" val="1666108314"/>
                    </a:ext>
                  </a:extLst>
                </a:gridCol>
                <a:gridCol w="1118587">
                  <a:extLst>
                    <a:ext uri="{9D8B030D-6E8A-4147-A177-3AD203B41FA5}">
                      <a16:colId xmlns:a16="http://schemas.microsoft.com/office/drawing/2014/main" val="3094739607"/>
                    </a:ext>
                  </a:extLst>
                </a:gridCol>
              </a:tblGrid>
              <a:tr h="190500">
                <a:tc>
                  <a:txBody>
                    <a:bodyPr/>
                    <a:lstStyle/>
                    <a:p>
                      <a:pPr algn="ctr" fontAlgn="ctr"/>
                      <a:r>
                        <a:rPr lang="es-CO" sz="1100" b="0" i="0" u="none" strike="noStrike">
                          <a:solidFill>
                            <a:srgbClr val="000000"/>
                          </a:solidFill>
                          <a:effectLst/>
                          <a:latin typeface="Century Gothic" panose="020B0502020202020204" pitchFamily="34" charset="0"/>
                        </a:rPr>
                        <a:t>AÑO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O" sz="1100" b="0" i="0" u="none" strike="noStrike">
                          <a:solidFill>
                            <a:srgbClr val="000000"/>
                          </a:solidFill>
                          <a:effectLst/>
                          <a:latin typeface="Century Gothic" panose="020B0502020202020204" pitchFamily="34" charset="0"/>
                        </a:rPr>
                        <a:t>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100" b="0" i="0" u="none" strike="noStrike">
                          <a:solidFill>
                            <a:srgbClr val="000000"/>
                          </a:solidFill>
                          <a:effectLst/>
                          <a:latin typeface="Century Gothic" panose="020B0502020202020204" pitchFamily="34" charset="0"/>
                        </a:rPr>
                        <a:t>SEGUNDO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fontAlgn="ctr"/>
                      <a:r>
                        <a:rPr lang="es-CO" sz="1050" b="1" i="0" u="none" strike="noStrike">
                          <a:solidFill>
                            <a:srgbClr val="000000"/>
                          </a:solidFill>
                          <a:effectLst/>
                          <a:latin typeface="Century Gothic" panose="020B0502020202020204" pitchFamily="34" charset="0"/>
                        </a:rPr>
                        <a:t>COMPARATIVO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33699204"/>
                  </a:ext>
                </a:extLst>
              </a:tr>
              <a:tr h="190500">
                <a:tc>
                  <a:txBody>
                    <a:bodyPr/>
                    <a:lstStyle/>
                    <a:p>
                      <a:pPr algn="ctr" fontAlgn="ctr"/>
                      <a:r>
                        <a:rPr lang="es-CO" sz="1050" b="1" i="0" u="none" strike="noStrike">
                          <a:solidFill>
                            <a:srgbClr val="000000"/>
                          </a:solidFill>
                          <a:effectLst/>
                          <a:latin typeface="Century Gothic" panose="020B0502020202020204" pitchFamily="34" charset="0"/>
                        </a:rPr>
                        <a:t>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CO" sz="1050" b="1" i="0" u="none" strike="noStrike">
                          <a:solidFill>
                            <a:srgbClr val="000000"/>
                          </a:solidFill>
                          <a:effectLst/>
                          <a:latin typeface="Century Gothic" panose="020B0502020202020204" pitchFamily="34" charset="0"/>
                        </a:rPr>
                        <a:t>NO. 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CO" sz="1050" b="1" i="0" u="none" strike="noStrike">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CO" sz="1050" b="1" i="0" u="none" strike="noStrike" dirty="0">
                          <a:solidFill>
                            <a:srgbClr val="000000"/>
                          </a:solidFill>
                          <a:effectLst/>
                          <a:latin typeface="Century Gothic" panose="020B0502020202020204" pitchFamily="34" charset="0"/>
                        </a:rPr>
                        <a:t>NO. 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CO" sz="1050" b="1" i="0" u="none" strike="noStrike">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vMerge="1">
                  <a:txBody>
                    <a:bodyPr/>
                    <a:lstStyle/>
                    <a:p>
                      <a:endParaRPr lang="es-CO"/>
                    </a:p>
                  </a:txBody>
                  <a:tcPr/>
                </a:tc>
                <a:extLst>
                  <a:ext uri="{0D108BD9-81ED-4DB2-BD59-A6C34878D82A}">
                    <a16:rowId xmlns:a16="http://schemas.microsoft.com/office/drawing/2014/main" val="3639483958"/>
                  </a:ext>
                </a:extLst>
              </a:tr>
              <a:tr h="190500">
                <a:tc>
                  <a:txBody>
                    <a:bodyPr/>
                    <a:lstStyle/>
                    <a:p>
                      <a:pPr algn="ctr" fontAlgn="ctr"/>
                      <a:r>
                        <a:rPr lang="es-CO" sz="1100" b="0" i="0" u="none" strike="noStrike">
                          <a:solidFill>
                            <a:srgbClr val="000000"/>
                          </a:solidFill>
                          <a:effectLst/>
                          <a:latin typeface="Century Gothic" panose="020B0502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11180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4032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AUMENTA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392603"/>
                  </a:ext>
                </a:extLst>
              </a:tr>
              <a:tr h="190500">
                <a:tc>
                  <a:txBody>
                    <a:bodyPr/>
                    <a:lstStyle/>
                    <a:p>
                      <a:pPr algn="ctr" fontAlgn="ctr"/>
                      <a:r>
                        <a:rPr lang="es-CO" sz="1100" b="0" i="0" u="none" strike="noStrike">
                          <a:solidFill>
                            <a:srgbClr val="000000"/>
                          </a:solidFill>
                          <a:effectLst/>
                          <a:latin typeface="Century Gothic" panose="020B0502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9573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2281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entury Gothic" panose="020B0502020202020204" pitchFamily="34" charset="0"/>
                        </a:rPr>
                        <a:t>DISMINUYE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700418"/>
                  </a:ext>
                </a:extLst>
              </a:tr>
              <a:tr h="190500">
                <a:tc>
                  <a:txBody>
                    <a:bodyPr/>
                    <a:lstStyle/>
                    <a:p>
                      <a:pPr algn="ctr" fontAlgn="ctr"/>
                      <a:r>
                        <a:rPr lang="es-CO" sz="1100" b="1" i="0" u="none" strike="noStrike">
                          <a:solidFill>
                            <a:srgbClr val="000000"/>
                          </a:solidFill>
                          <a:effectLst/>
                          <a:latin typeface="Century Gothic" panose="020B0502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CO" sz="1100" b="1" i="0" u="none" strike="noStrike">
                          <a:solidFill>
                            <a:srgbClr val="000000"/>
                          </a:solidFill>
                          <a:effectLst/>
                          <a:latin typeface="Century Gothic" panose="020B0502020202020204" pitchFamily="34" charset="0"/>
                        </a:rPr>
                        <a:t>20753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CO" sz="1100" b="1" i="0" u="none" strike="noStrike" dirty="0">
                          <a:solidFill>
                            <a:srgbClr val="000000"/>
                          </a:solidFill>
                          <a:effectLst/>
                          <a:latin typeface="Century Gothic" panose="020B0502020202020204" pitchFamily="34" charset="0"/>
                        </a:rPr>
                        <a:t>6313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es-CO" sz="11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43141471"/>
                  </a:ext>
                </a:extLst>
              </a:tr>
            </a:tbl>
          </a:graphicData>
        </a:graphic>
      </p:graphicFrame>
      <p:pic>
        <p:nvPicPr>
          <p:cNvPr id="4" name="Imagen 3">
            <a:extLst>
              <a:ext uri="{FF2B5EF4-FFF2-40B4-BE49-F238E27FC236}">
                <a16:creationId xmlns:a16="http://schemas.microsoft.com/office/drawing/2014/main" id="{4369EF69-24DD-8F33-2483-D1279135EF05}"/>
              </a:ext>
            </a:extLst>
          </p:cNvPr>
          <p:cNvPicPr>
            <a:picLocks noChangeAspect="1"/>
          </p:cNvPicPr>
          <p:nvPr/>
        </p:nvPicPr>
        <p:blipFill>
          <a:blip r:embed="rId3"/>
          <a:stretch>
            <a:fillRect/>
          </a:stretch>
        </p:blipFill>
        <p:spPr>
          <a:xfrm>
            <a:off x="7508239" y="3361277"/>
            <a:ext cx="3194581" cy="2408129"/>
          </a:xfrm>
          <a:prstGeom prst="rect">
            <a:avLst/>
          </a:prstGeom>
        </p:spPr>
      </p:pic>
      <p:sp>
        <p:nvSpPr>
          <p:cNvPr id="6" name="CuadroTexto 5">
            <a:extLst>
              <a:ext uri="{FF2B5EF4-FFF2-40B4-BE49-F238E27FC236}">
                <a16:creationId xmlns:a16="http://schemas.microsoft.com/office/drawing/2014/main" id="{8F30E51F-079B-1A5D-F486-38C14264CA62}"/>
              </a:ext>
            </a:extLst>
          </p:cNvPr>
          <p:cNvSpPr txBox="1"/>
          <p:nvPr/>
        </p:nvSpPr>
        <p:spPr>
          <a:xfrm>
            <a:off x="1733365" y="626929"/>
            <a:ext cx="7481656" cy="923330"/>
          </a:xfrm>
          <a:prstGeom prst="rect">
            <a:avLst/>
          </a:prstGeom>
          <a:noFill/>
        </p:spPr>
        <p:txBody>
          <a:bodyPr wrap="square">
            <a:spAutoFit/>
          </a:bodyPr>
          <a:lstStyle/>
          <a:p>
            <a:r>
              <a:rPr lang="es-ES" b="1" dirty="0">
                <a:solidFill>
                  <a:schemeClr val="accent1">
                    <a:lumMod val="75000"/>
                  </a:schemeClr>
                </a:solidFill>
                <a:latin typeface="Century Gothic" panose="020B0502020202020204" pitchFamily="34" charset="0"/>
              </a:rPr>
              <a:t>RESULTADOS CLICK TO CALL</a:t>
            </a:r>
          </a:p>
          <a:p>
            <a:endParaRPr lang="es-ES" dirty="0">
              <a:latin typeface="Century Gothic" panose="020B0502020202020204" pitchFamily="34" charset="0"/>
            </a:endParaRPr>
          </a:p>
          <a:p>
            <a:r>
              <a:rPr lang="es-ES" b="1" dirty="0">
                <a:latin typeface="Century Gothic" panose="020B0502020202020204" pitchFamily="34" charset="0"/>
              </a:rPr>
              <a:t>Pregunta 2. </a:t>
            </a:r>
            <a:r>
              <a:rPr lang="es-ES" dirty="0">
                <a:latin typeface="Century Gothic" panose="020B0502020202020204" pitchFamily="34" charset="0"/>
              </a:rPr>
              <a:t>¿El agente resolvió su inquietud en esta llamada? </a:t>
            </a:r>
          </a:p>
        </p:txBody>
      </p:sp>
      <p:graphicFrame>
        <p:nvGraphicFramePr>
          <p:cNvPr id="7" name="Gráfico 6">
            <a:extLst>
              <a:ext uri="{FF2B5EF4-FFF2-40B4-BE49-F238E27FC236}">
                <a16:creationId xmlns:a16="http://schemas.microsoft.com/office/drawing/2014/main" id="{3FD5C897-0816-B7FC-A366-3408222610FD}"/>
              </a:ext>
            </a:extLst>
          </p:cNvPr>
          <p:cNvGraphicFramePr>
            <a:graphicFrameLocks/>
          </p:cNvGraphicFramePr>
          <p:nvPr>
            <p:extLst>
              <p:ext uri="{D42A27DB-BD31-4B8C-83A1-F6EECF244321}">
                <p14:modId xmlns:p14="http://schemas.microsoft.com/office/powerpoint/2010/main" val="2141504746"/>
              </p:ext>
            </p:extLst>
          </p:nvPr>
        </p:nvGraphicFramePr>
        <p:xfrm>
          <a:off x="0" y="1747330"/>
          <a:ext cx="6896470" cy="51106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2334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B5B819-6212-00AF-4AB9-D95336740730}"/>
              </a:ext>
            </a:extLst>
          </p:cNvPr>
          <p:cNvSpPr txBox="1"/>
          <p:nvPr/>
        </p:nvSpPr>
        <p:spPr>
          <a:xfrm>
            <a:off x="1697853" y="634727"/>
            <a:ext cx="9896383" cy="1200329"/>
          </a:xfrm>
          <a:prstGeom prst="rect">
            <a:avLst/>
          </a:prstGeom>
          <a:noFill/>
        </p:spPr>
        <p:txBody>
          <a:bodyPr wrap="square">
            <a:spAutoFit/>
          </a:bodyPr>
          <a:lstStyle/>
          <a:p>
            <a:r>
              <a:rPr lang="es-ES" b="1" dirty="0">
                <a:solidFill>
                  <a:schemeClr val="accent1">
                    <a:lumMod val="75000"/>
                  </a:schemeClr>
                </a:solidFill>
                <a:latin typeface="Century Gothic" panose="020B0502020202020204" pitchFamily="34" charset="0"/>
              </a:rPr>
              <a:t>RESULTADOS CLICK TO CALL </a:t>
            </a:r>
          </a:p>
          <a:p>
            <a:endParaRPr lang="es-ES" dirty="0">
              <a:latin typeface="Century Gothic" panose="020B0502020202020204" pitchFamily="34" charset="0"/>
            </a:endParaRPr>
          </a:p>
          <a:p>
            <a:r>
              <a:rPr lang="es-ES" b="1" dirty="0">
                <a:latin typeface="Century Gothic" panose="020B0502020202020204" pitchFamily="34" charset="0"/>
              </a:rPr>
              <a:t>Pregunta 3. </a:t>
            </a:r>
            <a:r>
              <a:rPr lang="es-ES" dirty="0">
                <a:latin typeface="Century Gothic" panose="020B0502020202020204" pitchFamily="34" charset="0"/>
              </a:rPr>
              <a:t>¿Se encuentra satisfecho con el tiempo de respuesta para atender esta llamada? </a:t>
            </a:r>
          </a:p>
        </p:txBody>
      </p:sp>
      <p:pic>
        <p:nvPicPr>
          <p:cNvPr id="4" name="Imagen 3">
            <a:extLst>
              <a:ext uri="{FF2B5EF4-FFF2-40B4-BE49-F238E27FC236}">
                <a16:creationId xmlns:a16="http://schemas.microsoft.com/office/drawing/2014/main" id="{1D70B4B5-74AA-3C59-0AD9-8000D18733C3}"/>
              </a:ext>
            </a:extLst>
          </p:cNvPr>
          <p:cNvPicPr>
            <a:picLocks noChangeAspect="1"/>
          </p:cNvPicPr>
          <p:nvPr/>
        </p:nvPicPr>
        <p:blipFill>
          <a:blip r:embed="rId3"/>
          <a:stretch>
            <a:fillRect/>
          </a:stretch>
        </p:blipFill>
        <p:spPr>
          <a:xfrm>
            <a:off x="8510345" y="3989391"/>
            <a:ext cx="1950889" cy="1950889"/>
          </a:xfrm>
          <a:prstGeom prst="rect">
            <a:avLst/>
          </a:prstGeom>
        </p:spPr>
      </p:pic>
      <p:graphicFrame>
        <p:nvGraphicFramePr>
          <p:cNvPr id="6" name="Gráfico 5">
            <a:extLst>
              <a:ext uri="{FF2B5EF4-FFF2-40B4-BE49-F238E27FC236}">
                <a16:creationId xmlns:a16="http://schemas.microsoft.com/office/drawing/2014/main" id="{30DC1092-86A7-24F7-CAA1-12ACD77EFE9B}"/>
              </a:ext>
            </a:extLst>
          </p:cNvPr>
          <p:cNvGraphicFramePr>
            <a:graphicFrameLocks/>
          </p:cNvGraphicFramePr>
          <p:nvPr>
            <p:extLst>
              <p:ext uri="{D42A27DB-BD31-4B8C-83A1-F6EECF244321}">
                <p14:modId xmlns:p14="http://schemas.microsoft.com/office/powerpoint/2010/main" val="2054018243"/>
              </p:ext>
            </p:extLst>
          </p:nvPr>
        </p:nvGraphicFramePr>
        <p:xfrm>
          <a:off x="-362506" y="1720048"/>
          <a:ext cx="7739849" cy="51379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a 7">
            <a:extLst>
              <a:ext uri="{FF2B5EF4-FFF2-40B4-BE49-F238E27FC236}">
                <a16:creationId xmlns:a16="http://schemas.microsoft.com/office/drawing/2014/main" id="{D910A800-8868-5476-DDBD-476062F2FB3B}"/>
              </a:ext>
            </a:extLst>
          </p:cNvPr>
          <p:cNvGraphicFramePr>
            <a:graphicFrameLocks noGrp="1"/>
          </p:cNvGraphicFramePr>
          <p:nvPr>
            <p:extLst>
              <p:ext uri="{D42A27DB-BD31-4B8C-83A1-F6EECF244321}">
                <p14:modId xmlns:p14="http://schemas.microsoft.com/office/powerpoint/2010/main" val="2985525376"/>
              </p:ext>
            </p:extLst>
          </p:nvPr>
        </p:nvGraphicFramePr>
        <p:xfrm>
          <a:off x="6930264" y="1835056"/>
          <a:ext cx="4864100" cy="1274445"/>
        </p:xfrm>
        <a:graphic>
          <a:graphicData uri="http://schemas.openxmlformats.org/drawingml/2006/table">
            <a:tbl>
              <a:tblPr/>
              <a:tblGrid>
                <a:gridCol w="762000">
                  <a:extLst>
                    <a:ext uri="{9D8B030D-6E8A-4147-A177-3AD203B41FA5}">
                      <a16:colId xmlns:a16="http://schemas.microsoft.com/office/drawing/2014/main" val="565561976"/>
                    </a:ext>
                  </a:extLst>
                </a:gridCol>
                <a:gridCol w="762000">
                  <a:extLst>
                    <a:ext uri="{9D8B030D-6E8A-4147-A177-3AD203B41FA5}">
                      <a16:colId xmlns:a16="http://schemas.microsoft.com/office/drawing/2014/main" val="1083731293"/>
                    </a:ext>
                  </a:extLst>
                </a:gridCol>
                <a:gridCol w="858412">
                  <a:extLst>
                    <a:ext uri="{9D8B030D-6E8A-4147-A177-3AD203B41FA5}">
                      <a16:colId xmlns:a16="http://schemas.microsoft.com/office/drawing/2014/main" val="2952491222"/>
                    </a:ext>
                  </a:extLst>
                </a:gridCol>
                <a:gridCol w="665588">
                  <a:extLst>
                    <a:ext uri="{9D8B030D-6E8A-4147-A177-3AD203B41FA5}">
                      <a16:colId xmlns:a16="http://schemas.microsoft.com/office/drawing/2014/main" val="79424943"/>
                    </a:ext>
                  </a:extLst>
                </a:gridCol>
                <a:gridCol w="879126">
                  <a:extLst>
                    <a:ext uri="{9D8B030D-6E8A-4147-A177-3AD203B41FA5}">
                      <a16:colId xmlns:a16="http://schemas.microsoft.com/office/drawing/2014/main" val="1692447779"/>
                    </a:ext>
                  </a:extLst>
                </a:gridCol>
                <a:gridCol w="936974">
                  <a:extLst>
                    <a:ext uri="{9D8B030D-6E8A-4147-A177-3AD203B41FA5}">
                      <a16:colId xmlns:a16="http://schemas.microsoft.com/office/drawing/2014/main" val="1106401791"/>
                    </a:ext>
                  </a:extLst>
                </a:gridCol>
              </a:tblGrid>
              <a:tr h="190500">
                <a:tc>
                  <a:txBody>
                    <a:bodyPr/>
                    <a:lstStyle/>
                    <a:p>
                      <a:pPr algn="ctr" fontAlgn="ctr"/>
                      <a:r>
                        <a:rPr lang="es-CO" sz="1100" b="0" i="0" u="none" strike="noStrike">
                          <a:solidFill>
                            <a:srgbClr val="000000"/>
                          </a:solidFill>
                          <a:effectLst/>
                          <a:latin typeface="Century Gothic" panose="020B0502020202020204" pitchFamily="34" charset="0"/>
                        </a:rPr>
                        <a:t>AÑO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O" sz="1100" b="0" i="0" u="none" strike="noStrike">
                          <a:solidFill>
                            <a:srgbClr val="000000"/>
                          </a:solidFill>
                          <a:effectLst/>
                          <a:latin typeface="Century Gothic" panose="020B0502020202020204" pitchFamily="34" charset="0"/>
                        </a:rPr>
                        <a:t>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100" b="0" i="0" u="none" strike="noStrike">
                          <a:solidFill>
                            <a:srgbClr val="000000"/>
                          </a:solidFill>
                          <a:effectLst/>
                          <a:latin typeface="Century Gothic" panose="020B0502020202020204" pitchFamily="34" charset="0"/>
                        </a:rPr>
                        <a:t>SEGUNDO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fontAlgn="ctr"/>
                      <a:r>
                        <a:rPr lang="es-CO" sz="1100" b="1" i="0" u="none" strike="noStrike">
                          <a:solidFill>
                            <a:srgbClr val="000000"/>
                          </a:solidFill>
                          <a:effectLst/>
                          <a:latin typeface="Century Gothic" panose="020B0502020202020204" pitchFamily="34" charset="0"/>
                        </a:rPr>
                        <a:t>COMPARATIVO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80208359"/>
                  </a:ext>
                </a:extLst>
              </a:tr>
              <a:tr h="190500">
                <a:tc>
                  <a:txBody>
                    <a:bodyPr/>
                    <a:lstStyle/>
                    <a:p>
                      <a:pPr algn="l" fontAlgn="ctr"/>
                      <a:r>
                        <a:rPr lang="es-CO" sz="1100" b="1" i="0" u="none" strike="noStrike" dirty="0">
                          <a:solidFill>
                            <a:srgbClr val="000000"/>
                          </a:solidFill>
                          <a:effectLst/>
                          <a:latin typeface="Century Gothic" panose="020B0502020202020204" pitchFamily="34" charset="0"/>
                        </a:rPr>
                        <a:t>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100" b="1" i="0" u="none" strike="noStrike" dirty="0">
                          <a:solidFill>
                            <a:srgbClr val="000000"/>
                          </a:solidFill>
                          <a:effectLst/>
                          <a:latin typeface="Century Gothic" panose="020B0502020202020204" pitchFamily="34" charset="0"/>
                        </a:rPr>
                        <a:t>NO. 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100" b="1" i="0" u="none" strike="noStrike">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100" b="1" i="0" u="none" strike="noStrike">
                          <a:solidFill>
                            <a:srgbClr val="000000"/>
                          </a:solidFill>
                          <a:effectLst/>
                          <a:latin typeface="Century Gothic" panose="020B0502020202020204" pitchFamily="34" charset="0"/>
                        </a:rPr>
                        <a:t>NO. 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100" b="1" i="0" u="none" strike="noStrike">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s-CO"/>
                    </a:p>
                  </a:txBody>
                  <a:tcPr/>
                </a:tc>
                <a:extLst>
                  <a:ext uri="{0D108BD9-81ED-4DB2-BD59-A6C34878D82A}">
                    <a16:rowId xmlns:a16="http://schemas.microsoft.com/office/drawing/2014/main" val="2069255222"/>
                  </a:ext>
                </a:extLst>
              </a:tr>
              <a:tr h="190500">
                <a:tc>
                  <a:txBody>
                    <a:bodyPr/>
                    <a:lstStyle/>
                    <a:p>
                      <a:pPr algn="l" fontAlgn="ctr"/>
                      <a:r>
                        <a:rPr lang="es-CO" sz="1100" b="0" i="0" u="none" strike="noStrike">
                          <a:solidFill>
                            <a:srgbClr val="000000"/>
                          </a:solidFill>
                          <a:effectLst/>
                          <a:latin typeface="Century Gothic" panose="020B0502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9448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4196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1251"/>
                  </a:ext>
                </a:extLst>
              </a:tr>
              <a:tr h="190500">
                <a:tc>
                  <a:txBody>
                    <a:bodyPr/>
                    <a:lstStyle/>
                    <a:p>
                      <a:pPr algn="l" fontAlgn="ctr"/>
                      <a:r>
                        <a:rPr lang="es-CO" sz="1100" b="0" i="0" u="none" strike="noStrike">
                          <a:solidFill>
                            <a:srgbClr val="000000"/>
                          </a:solidFill>
                          <a:effectLst/>
                          <a:latin typeface="Century Gothic" panose="020B0502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8355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entury Gothic" panose="020B0502020202020204" pitchFamily="34" charset="0"/>
                        </a:rPr>
                        <a:t>2117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entury Gothic" panose="020B0502020202020204" pitchFamily="34" charset="0"/>
                        </a:rPr>
                        <a:t>DISMINUYE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217957"/>
                  </a:ext>
                </a:extLst>
              </a:tr>
              <a:tr h="190500">
                <a:tc>
                  <a:txBody>
                    <a:bodyPr/>
                    <a:lstStyle/>
                    <a:p>
                      <a:pPr algn="l" fontAlgn="ctr"/>
                      <a:r>
                        <a:rPr lang="es-CO" sz="1100" b="1" i="0" u="none" strike="noStrike">
                          <a:solidFill>
                            <a:srgbClr val="000000"/>
                          </a:solidFill>
                          <a:effectLst/>
                          <a:latin typeface="Century Gothic" panose="020B0502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1" i="0" u="none" strike="noStrike">
                          <a:solidFill>
                            <a:srgbClr val="000000"/>
                          </a:solidFill>
                          <a:effectLst/>
                          <a:latin typeface="Century Gothic" panose="020B0502020202020204" pitchFamily="34" charset="0"/>
                        </a:rPr>
                        <a:t>17803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1" i="0" u="none" strike="noStrike" dirty="0">
                          <a:solidFill>
                            <a:srgbClr val="000000"/>
                          </a:solidFill>
                          <a:effectLst/>
                          <a:latin typeface="Century Gothic" panose="020B0502020202020204" pitchFamily="34" charset="0"/>
                        </a:rPr>
                        <a:t>6313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endParaRPr lang="es-CO" sz="11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87041257"/>
                  </a:ext>
                </a:extLst>
              </a:tr>
            </a:tbl>
          </a:graphicData>
        </a:graphic>
      </p:graphicFrame>
    </p:spTree>
    <p:extLst>
      <p:ext uri="{BB962C8B-B14F-4D97-AF65-F5344CB8AC3E}">
        <p14:creationId xmlns:p14="http://schemas.microsoft.com/office/powerpoint/2010/main" val="1789618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599C2E-F54E-A663-A008-1F598F28024E}"/>
              </a:ext>
            </a:extLst>
          </p:cNvPr>
          <p:cNvSpPr txBox="1"/>
          <p:nvPr/>
        </p:nvSpPr>
        <p:spPr>
          <a:xfrm>
            <a:off x="1644589" y="902848"/>
            <a:ext cx="6094520" cy="369332"/>
          </a:xfrm>
          <a:prstGeom prst="rect">
            <a:avLst/>
          </a:prstGeom>
          <a:noFill/>
        </p:spPr>
        <p:txBody>
          <a:bodyPr wrap="square">
            <a:spAutoFit/>
          </a:bodyPr>
          <a:lstStyle/>
          <a:p>
            <a:r>
              <a:rPr lang="es-CO" b="1">
                <a:latin typeface="Century Gothic" panose="020B0502020202020204" pitchFamily="34" charset="0"/>
              </a:rPr>
              <a:t>CONCLUSIONES Y RECOMENDACIONES</a:t>
            </a:r>
          </a:p>
        </p:txBody>
      </p:sp>
      <p:sp>
        <p:nvSpPr>
          <p:cNvPr id="5" name="CuadroTexto 4">
            <a:extLst>
              <a:ext uri="{FF2B5EF4-FFF2-40B4-BE49-F238E27FC236}">
                <a16:creationId xmlns:a16="http://schemas.microsoft.com/office/drawing/2014/main" id="{00507CE5-0B1A-B0D6-1255-1F6FE139EFF1}"/>
              </a:ext>
            </a:extLst>
          </p:cNvPr>
          <p:cNvSpPr txBox="1"/>
          <p:nvPr/>
        </p:nvSpPr>
        <p:spPr>
          <a:xfrm>
            <a:off x="454241" y="1861403"/>
            <a:ext cx="11283517" cy="4216539"/>
          </a:xfrm>
          <a:prstGeom prst="rect">
            <a:avLst/>
          </a:prstGeom>
          <a:noFill/>
        </p:spPr>
        <p:txBody>
          <a:bodyPr wrap="square">
            <a:spAutoFit/>
          </a:bodyPr>
          <a:lstStyle/>
          <a:p>
            <a:r>
              <a:rPr lang="es-ES" sz="1200" dirty="0">
                <a:latin typeface="Century Gothic" panose="020B0502020202020204" pitchFamily="34" charset="0"/>
              </a:rPr>
              <a:t>Desde el Centro de Contacto, se analizan los resultados obtenidos en cada una de las preguntas formuladas en la encuesta de satisfacción, respondida en los diferentes canales: </a:t>
            </a:r>
          </a:p>
          <a:p>
            <a:endParaRPr lang="es-ES" sz="1200" dirty="0">
              <a:latin typeface="Century Gothic" panose="020B0502020202020204" pitchFamily="34" charset="0"/>
            </a:endParaRPr>
          </a:p>
          <a:p>
            <a:r>
              <a:rPr lang="es-ES" sz="1600" b="1" dirty="0">
                <a:solidFill>
                  <a:schemeClr val="accent1">
                    <a:lumMod val="75000"/>
                  </a:schemeClr>
                </a:solidFill>
                <a:latin typeface="Century Gothic" panose="020B0502020202020204" pitchFamily="34" charset="0"/>
              </a:rPr>
              <a:t>LINEA 122</a:t>
            </a:r>
          </a:p>
          <a:p>
            <a:r>
              <a:rPr lang="es-ES" sz="1200" dirty="0">
                <a:latin typeface="Century Gothic" panose="020B0502020202020204" pitchFamily="34" charset="0"/>
              </a:rPr>
              <a:t> </a:t>
            </a:r>
          </a:p>
          <a:p>
            <a:pPr marL="228600" indent="-228600">
              <a:buAutoNum type="arabicPeriod"/>
            </a:pPr>
            <a:r>
              <a:rPr lang="es-ES" sz="1200" b="1" dirty="0">
                <a:latin typeface="Century Gothic" panose="020B0502020202020204" pitchFamily="34" charset="0"/>
              </a:rPr>
              <a:t>Indique su grado de satisfacción con el servicio recibido</a:t>
            </a:r>
            <a:r>
              <a:rPr lang="es-ES" sz="1200" dirty="0">
                <a:latin typeface="Century Gothic" panose="020B0502020202020204" pitchFamily="34" charset="0"/>
              </a:rPr>
              <a:t>.</a:t>
            </a:r>
          </a:p>
          <a:p>
            <a:endParaRPr lang="es-ES" sz="1200" dirty="0">
              <a:latin typeface="Century Gothic" panose="020B0502020202020204" pitchFamily="34" charset="0"/>
            </a:endParaRPr>
          </a:p>
          <a:p>
            <a:r>
              <a:rPr lang="es-ES" sz="1200" dirty="0">
                <a:latin typeface="Century Gothic" panose="020B0502020202020204" pitchFamily="34" charset="0"/>
              </a:rPr>
              <a:t>Analizando los resultados de esta primera pregunta, se evidencia que las calificaciones Muy Bueno y Bueno, aumentan en comparación con el semestre anterior, por lo que el proceso continuará trabajando en brindar una atención que cumplan con las expectativas del usuario y los lineamientos de la entidad.</a:t>
            </a:r>
          </a:p>
          <a:p>
            <a:r>
              <a:rPr lang="es-ES" sz="1200" dirty="0">
                <a:latin typeface="Century Gothic" panose="020B0502020202020204" pitchFamily="34" charset="0"/>
              </a:rPr>
              <a:t> </a:t>
            </a:r>
          </a:p>
          <a:p>
            <a:pPr marL="228600" indent="-228600">
              <a:buAutoNum type="arabicPeriod" startAt="2"/>
            </a:pPr>
            <a:r>
              <a:rPr lang="es-ES" sz="1200" b="1" dirty="0">
                <a:latin typeface="Century Gothic" panose="020B0502020202020204" pitchFamily="34" charset="0"/>
              </a:rPr>
              <a:t>¿El agente resolvió su inquietud en esta llamada?.</a:t>
            </a:r>
          </a:p>
          <a:p>
            <a:endParaRPr lang="es-ES" sz="1200" b="1" dirty="0">
              <a:latin typeface="Century Gothic" panose="020B0502020202020204" pitchFamily="34" charset="0"/>
            </a:endParaRPr>
          </a:p>
          <a:p>
            <a:r>
              <a:rPr lang="es-ES" sz="1200" dirty="0">
                <a:latin typeface="Century Gothic" panose="020B0502020202020204" pitchFamily="34" charset="0"/>
              </a:rPr>
              <a:t>En esta segunda pregunta, se observa que el personal que presta la atención en este modelo de atención realiza una labor acorde a sus responsabilidad, se continuará trabajando en mantener estas expectativas en un alto nivel.</a:t>
            </a:r>
          </a:p>
          <a:p>
            <a:r>
              <a:rPr lang="es-ES" sz="1200" dirty="0">
                <a:latin typeface="Century Gothic" panose="020B0502020202020204" pitchFamily="34" charset="0"/>
              </a:rPr>
              <a:t> </a:t>
            </a:r>
          </a:p>
          <a:p>
            <a:pPr marL="228600" indent="-228600">
              <a:buAutoNum type="arabicPeriod" startAt="3"/>
            </a:pPr>
            <a:r>
              <a:rPr lang="es-ES" sz="1200" b="1" dirty="0">
                <a:latin typeface="Century Gothic" panose="020B0502020202020204" pitchFamily="34" charset="0"/>
              </a:rPr>
              <a:t>¿Se encuentra satisfecho con el tiempo de respuesta para atender esta llamada? </a:t>
            </a:r>
          </a:p>
          <a:p>
            <a:endParaRPr lang="es-ES" sz="1200" b="1" dirty="0">
              <a:latin typeface="Century Gothic" panose="020B0502020202020204" pitchFamily="34" charset="0"/>
            </a:endParaRPr>
          </a:p>
          <a:p>
            <a:r>
              <a:rPr lang="es-ES" sz="1200" dirty="0">
                <a:latin typeface="Century Gothic" panose="020B0502020202020204" pitchFamily="34" charset="0"/>
              </a:rPr>
              <a:t>Finalmente, al analizar los resultados de esta pregunta, se observa que la percepción de la satisfacción del usuario con relación al tiempo de respuesta disminuye en 1% en comparación con el semestre anterior, por lo anterior, el proceso de Gestión de Denuncias deberá revisar estos resultados, analizar las causales y generar estrategias que mejoren la percepción en cuanto a los tiempos de atención en este canal.</a:t>
            </a:r>
          </a:p>
          <a:p>
            <a:endParaRPr lang="es-ES" sz="1200" dirty="0">
              <a:latin typeface="Century Gothic" panose="020B0502020202020204" pitchFamily="34" charset="0"/>
            </a:endParaRPr>
          </a:p>
        </p:txBody>
      </p:sp>
    </p:spTree>
    <p:extLst>
      <p:ext uri="{BB962C8B-B14F-4D97-AF65-F5344CB8AC3E}">
        <p14:creationId xmlns:p14="http://schemas.microsoft.com/office/powerpoint/2010/main" val="4097123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6647BA-6494-9EE4-6895-C76F8A4F06E8}"/>
              </a:ext>
            </a:extLst>
          </p:cNvPr>
          <p:cNvSpPr txBox="1"/>
          <p:nvPr/>
        </p:nvSpPr>
        <p:spPr>
          <a:xfrm>
            <a:off x="685799" y="1961005"/>
            <a:ext cx="10571086" cy="2739211"/>
          </a:xfrm>
          <a:prstGeom prst="rect">
            <a:avLst/>
          </a:prstGeom>
          <a:noFill/>
        </p:spPr>
        <p:txBody>
          <a:bodyPr wrap="square">
            <a:spAutoFit/>
          </a:bodyPr>
          <a:lstStyle/>
          <a:p>
            <a:r>
              <a:rPr lang="es-ES" sz="1600" b="1" dirty="0">
                <a:solidFill>
                  <a:schemeClr val="accent1">
                    <a:lumMod val="75000"/>
                  </a:schemeClr>
                </a:solidFill>
                <a:latin typeface="Century Gothic" panose="020B0502020202020204" pitchFamily="34" charset="0"/>
              </a:rPr>
              <a:t>CHAT</a:t>
            </a:r>
          </a:p>
          <a:p>
            <a:r>
              <a:rPr lang="es-ES" sz="1200" dirty="0">
                <a:latin typeface="Century Gothic" panose="020B0502020202020204" pitchFamily="34" charset="0"/>
              </a:rPr>
              <a:t> </a:t>
            </a:r>
          </a:p>
          <a:p>
            <a:pPr marL="342900" indent="-342900">
              <a:buAutoNum type="arabicPeriod"/>
            </a:pPr>
            <a:r>
              <a:rPr lang="es-ES" sz="1200" b="1" dirty="0">
                <a:latin typeface="Century Gothic" panose="020B0502020202020204" pitchFamily="34" charset="0"/>
              </a:rPr>
              <a:t>Indique su grado de satisfacción general con el servicio recibido.</a:t>
            </a:r>
          </a:p>
          <a:p>
            <a:endParaRPr lang="es-ES" sz="1200" b="1" dirty="0">
              <a:latin typeface="Century Gothic" panose="020B0502020202020204" pitchFamily="34" charset="0"/>
            </a:endParaRPr>
          </a:p>
          <a:p>
            <a:r>
              <a:rPr lang="es-ES" sz="1200" dirty="0">
                <a:latin typeface="Century Gothic" panose="020B0502020202020204" pitchFamily="34" charset="0"/>
              </a:rPr>
              <a:t>De acuerdo los resultados observados, se evidencia que la calificación Muy Bueno y Bueno, aumentan en comparación con el semestre anterior, por lo que el proceso continuará aunando esfuerzos en brindar una atención que cumplan con las expectativas del usuario y lo lineamientos de la entidad.</a:t>
            </a:r>
          </a:p>
          <a:p>
            <a:endParaRPr lang="es-ES" sz="1200" dirty="0">
              <a:latin typeface="Century Gothic" panose="020B0502020202020204" pitchFamily="34" charset="0"/>
            </a:endParaRPr>
          </a:p>
          <a:p>
            <a:pPr marL="457200" marR="0">
              <a:spcBef>
                <a:spcPts val="0"/>
              </a:spcBef>
              <a:spcAft>
                <a:spcPts val="0"/>
              </a:spcAft>
            </a:pPr>
            <a:endParaRPr lang="es-CO" sz="1200" dirty="0">
              <a:latin typeface="Century Gothic" panose="020B0502020202020204" pitchFamily="34" charset="0"/>
              <a:cs typeface="Arial" panose="020B0604020202020204" pitchFamily="34" charset="0"/>
            </a:endParaRPr>
          </a:p>
          <a:p>
            <a:pPr marL="342900" marR="0" lvl="0" indent="-342900">
              <a:spcBef>
                <a:spcPts val="0"/>
              </a:spcBef>
              <a:spcAft>
                <a:spcPts val="0"/>
              </a:spcAft>
              <a:buAutoNum type="arabicPeriod" startAt="2"/>
            </a:pPr>
            <a:r>
              <a:rPr lang="es-ES" sz="1200" b="1" dirty="0">
                <a:latin typeface="Century Gothic" panose="020B0502020202020204" pitchFamily="34" charset="0"/>
              </a:rPr>
              <a:t>¿El agente resolvió su inquietud en esta llamada?</a:t>
            </a:r>
            <a:r>
              <a:rPr lang="es-CO" sz="1200" dirty="0">
                <a:latin typeface="Century Gothic" panose="020B0502020202020204" pitchFamily="34" charset="0"/>
                <a:cs typeface="Arial" panose="020B0604020202020204" pitchFamily="34" charset="0"/>
              </a:rPr>
              <a:t>.</a:t>
            </a:r>
          </a:p>
          <a:p>
            <a:pPr marL="342900" marR="0" lvl="0" indent="-342900">
              <a:spcBef>
                <a:spcPts val="0"/>
              </a:spcBef>
              <a:spcAft>
                <a:spcPts val="0"/>
              </a:spcAft>
              <a:buAutoNum type="arabicPeriod" startAt="2"/>
            </a:pPr>
            <a:endParaRPr lang="es-CO" sz="1200" dirty="0">
              <a:latin typeface="Century Gothic" panose="020B0502020202020204" pitchFamily="34" charset="0"/>
              <a:cs typeface="Arial" panose="020B0604020202020204" pitchFamily="34" charset="0"/>
            </a:endParaRPr>
          </a:p>
          <a:p>
            <a:pPr marR="0" lvl="0">
              <a:spcBef>
                <a:spcPts val="0"/>
              </a:spcBef>
              <a:spcAft>
                <a:spcPts val="0"/>
              </a:spcAft>
            </a:pPr>
            <a:r>
              <a:rPr lang="es-CO" sz="1200" dirty="0">
                <a:latin typeface="Century Gothic" panose="020B0502020202020204" pitchFamily="34" charset="0"/>
                <a:cs typeface="Arial" panose="020B0604020202020204" pitchFamily="34" charset="0"/>
              </a:rPr>
              <a:t>En esta segunda pregunta, se observa que el personal que presta la atención en este canal realiza una labor acorde a sus responsabilidad, se continuará trabajando en mantener estas expectativas en un alto nivel.</a:t>
            </a:r>
          </a:p>
          <a:p>
            <a:endParaRPr lang="es-ES" sz="1200" dirty="0">
              <a:latin typeface="Century Gothic" panose="020B0502020202020204" pitchFamily="34" charset="0"/>
            </a:endParaRPr>
          </a:p>
        </p:txBody>
      </p:sp>
      <p:sp>
        <p:nvSpPr>
          <p:cNvPr id="5" name="CuadroTexto 4">
            <a:extLst>
              <a:ext uri="{FF2B5EF4-FFF2-40B4-BE49-F238E27FC236}">
                <a16:creationId xmlns:a16="http://schemas.microsoft.com/office/drawing/2014/main" id="{3B3CC6B5-311A-2C94-63B2-362CEA0B0F20}"/>
              </a:ext>
            </a:extLst>
          </p:cNvPr>
          <p:cNvSpPr txBox="1"/>
          <p:nvPr/>
        </p:nvSpPr>
        <p:spPr>
          <a:xfrm>
            <a:off x="1644588" y="893971"/>
            <a:ext cx="6094520" cy="369332"/>
          </a:xfrm>
          <a:prstGeom prst="rect">
            <a:avLst/>
          </a:prstGeom>
          <a:noFill/>
        </p:spPr>
        <p:txBody>
          <a:bodyPr wrap="square">
            <a:spAutoFit/>
          </a:bodyPr>
          <a:lstStyle/>
          <a:p>
            <a:r>
              <a:rPr lang="es-CO" b="1"/>
              <a:t>CONCLUSIONES Y RECOMENDACIONES</a:t>
            </a:r>
          </a:p>
        </p:txBody>
      </p:sp>
    </p:spTree>
    <p:extLst>
      <p:ext uri="{BB962C8B-B14F-4D97-AF65-F5344CB8AC3E}">
        <p14:creationId xmlns:p14="http://schemas.microsoft.com/office/powerpoint/2010/main" val="346790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8">
            <a:extLst>
              <a:ext uri="{FF2B5EF4-FFF2-40B4-BE49-F238E27FC236}">
                <a16:creationId xmlns:a16="http://schemas.microsoft.com/office/drawing/2014/main" id="{9A4B1D1F-A268-4421-EC9B-2067BEED531F}"/>
              </a:ext>
            </a:extLst>
          </p:cNvPr>
          <p:cNvSpPr>
            <a:spLocks noChangeArrowheads="1"/>
          </p:cNvSpPr>
          <p:nvPr/>
        </p:nvSpPr>
        <p:spPr bwMode="auto">
          <a:xfrm>
            <a:off x="1997405" y="1196031"/>
            <a:ext cx="37443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altLang="es-CO" sz="1800" b="1">
                <a:solidFill>
                  <a:srgbClr val="494949"/>
                </a:solidFill>
                <a:latin typeface="Century Gothic" panose="020B0502020202020204" pitchFamily="34" charset="0"/>
                <a:ea typeface="Roboto" charset="0"/>
                <a:cs typeface="Lato Light"/>
              </a:rPr>
              <a:t>CÓDIGO QR </a:t>
            </a:r>
          </a:p>
          <a:p>
            <a:pPr algn="ctr">
              <a:lnSpc>
                <a:spcPct val="100000"/>
              </a:lnSpc>
              <a:spcBef>
                <a:spcPct val="0"/>
              </a:spcBef>
              <a:buNone/>
            </a:pPr>
            <a:r>
              <a:rPr lang="en-US" altLang="es-CO" sz="1800" b="1">
                <a:solidFill>
                  <a:srgbClr val="494949"/>
                </a:solidFill>
                <a:latin typeface="Century Gothic" panose="020B0502020202020204" pitchFamily="34" charset="0"/>
                <a:ea typeface="Roboto" charset="0"/>
                <a:cs typeface="Lato Light"/>
              </a:rPr>
              <a:t>CENTROS DE ATENCIÓN DE LA FISCALIA CAF</a:t>
            </a:r>
          </a:p>
        </p:txBody>
      </p:sp>
      <p:sp>
        <p:nvSpPr>
          <p:cNvPr id="5" name="Rectangle 31">
            <a:extLst>
              <a:ext uri="{FF2B5EF4-FFF2-40B4-BE49-F238E27FC236}">
                <a16:creationId xmlns:a16="http://schemas.microsoft.com/office/drawing/2014/main" id="{AB5010CF-F91F-DDD0-8A28-AEE7E28A8C58}"/>
              </a:ext>
            </a:extLst>
          </p:cNvPr>
          <p:cNvSpPr>
            <a:spLocks noChangeArrowheads="1"/>
          </p:cNvSpPr>
          <p:nvPr/>
        </p:nvSpPr>
        <p:spPr bwMode="auto">
          <a:xfrm>
            <a:off x="7066639" y="1197258"/>
            <a:ext cx="38034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CO" sz="1800" b="1">
                <a:solidFill>
                  <a:srgbClr val="494949"/>
                </a:solidFill>
                <a:latin typeface="Century Gothic" panose="020B0502020202020204" pitchFamily="34" charset="0"/>
                <a:ea typeface="Roboto" charset="0"/>
                <a:cs typeface="Lato Light"/>
              </a:rPr>
              <a:t>CÓDIGO QR </a:t>
            </a:r>
          </a:p>
          <a:p>
            <a:pPr algn="ctr" eaLnBrk="1" hangingPunct="1">
              <a:lnSpc>
                <a:spcPct val="100000"/>
              </a:lnSpc>
              <a:spcBef>
                <a:spcPct val="0"/>
              </a:spcBef>
              <a:buFontTx/>
              <a:buNone/>
            </a:pPr>
            <a:r>
              <a:rPr lang="en-US" altLang="es-CO" sz="1800" b="1">
                <a:solidFill>
                  <a:srgbClr val="494949"/>
                </a:solidFill>
                <a:latin typeface="Century Gothic" panose="020B0502020202020204" pitchFamily="34" charset="0"/>
                <a:ea typeface="Roboto" charset="0"/>
                <a:cs typeface="Lato Light"/>
              </a:rPr>
              <a:t>JUSTICIA TRANSICIONAL </a:t>
            </a:r>
          </a:p>
        </p:txBody>
      </p:sp>
      <p:sp>
        <p:nvSpPr>
          <p:cNvPr id="6" name="Subtitle 2">
            <a:extLst>
              <a:ext uri="{FF2B5EF4-FFF2-40B4-BE49-F238E27FC236}">
                <a16:creationId xmlns:a16="http://schemas.microsoft.com/office/drawing/2014/main" id="{DFDBB2A8-1FD3-2829-8338-D62C7D70EF4C}"/>
              </a:ext>
            </a:extLst>
          </p:cNvPr>
          <p:cNvSpPr txBox="1">
            <a:spLocks/>
          </p:cNvSpPr>
          <p:nvPr/>
        </p:nvSpPr>
        <p:spPr>
          <a:xfrm>
            <a:off x="1808843" y="3572599"/>
            <a:ext cx="4121441" cy="2722803"/>
          </a:xfrm>
          <a:prstGeom prst="rect">
            <a:avLst/>
          </a:prstGeom>
        </p:spPr>
        <p:txBody>
          <a:bodyPr wrap="square" lIns="108717" tIns="54359" rIns="108717" bIns="54359">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fontAlgn="auto">
              <a:lnSpc>
                <a:spcPts val="2150"/>
              </a:lnSpc>
              <a:spcAft>
                <a:spcPts val="0"/>
              </a:spcAft>
              <a:defRPr/>
            </a:pPr>
            <a:r>
              <a:rPr lang="es-CO" sz="1200" b="1">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Usuarios atención presencial en CAF - FGN</a:t>
            </a:r>
            <a:r>
              <a:rPr lang="es-CO" sz="1200">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 </a:t>
            </a:r>
          </a:p>
          <a:p>
            <a:pPr defTabSz="543818" fontAlgn="auto">
              <a:lnSpc>
                <a:spcPts val="2150"/>
              </a:lnSpc>
              <a:spcAft>
                <a:spcPts val="0"/>
              </a:spcAft>
              <a:defRPr/>
            </a:pPr>
            <a:endParaRPr lang="es-CO" sz="1200">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endParaRPr>
          </a:p>
          <a:p>
            <a:pPr algn="just" defTabSz="543818" fontAlgn="auto">
              <a:lnSpc>
                <a:spcPts val="2150"/>
              </a:lnSpc>
              <a:spcAft>
                <a:spcPts val="0"/>
              </a:spcAft>
              <a:defRPr/>
            </a:pP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Usuarios que voluntariamente escanearon desde un celular el </a:t>
            </a:r>
            <a:r>
              <a:rPr lang="es-CO" sz="1200" b="1">
                <a:solidFill>
                  <a:schemeClr val="tx1"/>
                </a:solidFill>
                <a:latin typeface="Century Gothic" panose="020B0502020202020204" pitchFamily="34" charset="0"/>
                <a:ea typeface="Roboto Light" panose="02000000000000000000" pitchFamily="2" charset="0"/>
                <a:cs typeface="Lato Light" panose="020F0502020204030203" pitchFamily="34" charset="0"/>
              </a:rPr>
              <a:t>código QR </a:t>
            </a: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de la encuesta</a:t>
            </a:r>
            <a:r>
              <a:rPr lang="es-CO" sz="1200" b="1">
                <a:solidFill>
                  <a:schemeClr val="tx1"/>
                </a:solidFill>
                <a:latin typeface="Century Gothic" panose="020B0502020202020204" pitchFamily="34" charset="0"/>
                <a:ea typeface="Roboto Light" panose="02000000000000000000" pitchFamily="2" charset="0"/>
                <a:cs typeface="Lato Light" panose="020F0502020204030203" pitchFamily="34" charset="0"/>
              </a:rPr>
              <a:t>, </a:t>
            </a: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publicado en los Centros de Atención de la Fiscalía (CAF),  en el período comprendido entre el </a:t>
            </a:r>
            <a:r>
              <a:rPr lang="es-CO" sz="1200" b="1">
                <a:solidFill>
                  <a:schemeClr val="tx1"/>
                </a:solidFill>
                <a:latin typeface="Century Gothic" panose="020B0502020202020204" pitchFamily="34" charset="0"/>
                <a:ea typeface="Roboto Light" panose="02000000000000000000" pitchFamily="2" charset="0"/>
                <a:cs typeface="Lato Light" panose="020F0502020204030203" pitchFamily="34" charset="0"/>
              </a:rPr>
              <a:t>4 de julio  </a:t>
            </a: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y el  </a:t>
            </a:r>
            <a:r>
              <a:rPr lang="es-CO" sz="1200" b="1">
                <a:solidFill>
                  <a:schemeClr val="tx1"/>
                </a:solidFill>
                <a:latin typeface="Century Gothic" panose="020B0502020202020204" pitchFamily="34" charset="0"/>
                <a:ea typeface="Roboto Light" panose="02000000000000000000" pitchFamily="2" charset="0"/>
                <a:cs typeface="Lato Light" panose="020F0502020204030203" pitchFamily="34" charset="0"/>
              </a:rPr>
              <a:t>1 de diciembre de 2022. </a:t>
            </a: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T</a:t>
            </a:r>
            <a:r>
              <a:rPr lang="es-CO" sz="1200">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otal </a:t>
            </a:r>
            <a:r>
              <a:rPr lang="es-CO" sz="1200" b="1" u="sng">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469</a:t>
            </a:r>
            <a:r>
              <a:rPr lang="es-CO" sz="1200">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 encuestas diligenciadas</a:t>
            </a:r>
            <a:r>
              <a:rPr lang="es-CO" sz="1200" b="1">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a:t>
            </a:r>
            <a:endParaRPr lang="en-US" sz="1200" b="1">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endParaRPr>
          </a:p>
          <a:p>
            <a:pPr defTabSz="543818" fontAlgn="auto">
              <a:lnSpc>
                <a:spcPts val="2150"/>
              </a:lnSpc>
              <a:spcAft>
                <a:spcPts val="0"/>
              </a:spcAft>
              <a:defRPr/>
            </a:pPr>
            <a:endParaRPr lang="en-US" sz="1200" b="1">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endParaRPr>
          </a:p>
        </p:txBody>
      </p:sp>
      <p:sp>
        <p:nvSpPr>
          <p:cNvPr id="7" name="Subtitle 2">
            <a:extLst>
              <a:ext uri="{FF2B5EF4-FFF2-40B4-BE49-F238E27FC236}">
                <a16:creationId xmlns:a16="http://schemas.microsoft.com/office/drawing/2014/main" id="{328E0813-CFBF-419F-A609-4DA0913696D7}"/>
              </a:ext>
            </a:extLst>
          </p:cNvPr>
          <p:cNvSpPr txBox="1">
            <a:spLocks/>
          </p:cNvSpPr>
          <p:nvPr/>
        </p:nvSpPr>
        <p:spPr>
          <a:xfrm>
            <a:off x="7066639" y="3501575"/>
            <a:ext cx="4429944" cy="2404190"/>
          </a:xfrm>
          <a:prstGeom prst="rect">
            <a:avLst/>
          </a:prstGeom>
        </p:spPr>
        <p:txBody>
          <a:bodyPr wrap="square" lIns="108717" tIns="54359" rIns="108717" bIns="54359">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fontAlgn="auto">
              <a:lnSpc>
                <a:spcPts val="2150"/>
              </a:lnSpc>
              <a:spcAft>
                <a:spcPts val="0"/>
              </a:spcAft>
              <a:defRPr/>
            </a:pPr>
            <a:r>
              <a:rPr lang="es-CO" sz="1200" b="1">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Usuarios atención presencial Justicia Transicional -FGN</a:t>
            </a:r>
            <a:r>
              <a:rPr lang="es-CO" sz="1200">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 </a:t>
            </a:r>
          </a:p>
          <a:p>
            <a:pPr defTabSz="543818" fontAlgn="auto">
              <a:lnSpc>
                <a:spcPts val="2150"/>
              </a:lnSpc>
              <a:spcAft>
                <a:spcPts val="0"/>
              </a:spcAft>
              <a:defRPr/>
            </a:pPr>
            <a:endPar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endParaRPr>
          </a:p>
          <a:p>
            <a:pPr algn="just" defTabSz="543818" fontAlgn="auto">
              <a:lnSpc>
                <a:spcPts val="2150"/>
              </a:lnSpc>
              <a:spcAft>
                <a:spcPts val="0"/>
              </a:spcAft>
              <a:defRPr/>
            </a:pP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Usuarios que voluntariamente escanearon desde un celular el </a:t>
            </a:r>
            <a:r>
              <a:rPr lang="es-CO" sz="1200" b="1">
                <a:solidFill>
                  <a:schemeClr val="tx1"/>
                </a:solidFill>
                <a:latin typeface="Century Gothic" panose="020B0502020202020204" pitchFamily="34" charset="0"/>
                <a:ea typeface="Roboto Light" panose="02000000000000000000" pitchFamily="2" charset="0"/>
                <a:cs typeface="Lato Light" panose="020F0502020204030203" pitchFamily="34" charset="0"/>
              </a:rPr>
              <a:t>código QR </a:t>
            </a: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de la encuesta</a:t>
            </a:r>
            <a:r>
              <a:rPr lang="es-CO" sz="1200" b="1">
                <a:solidFill>
                  <a:schemeClr val="tx1"/>
                </a:solidFill>
                <a:latin typeface="Century Gothic" panose="020B0502020202020204" pitchFamily="34" charset="0"/>
                <a:ea typeface="Roboto Light" panose="02000000000000000000" pitchFamily="2" charset="0"/>
                <a:cs typeface="Lato Light" panose="020F0502020204030203" pitchFamily="34" charset="0"/>
              </a:rPr>
              <a:t>,  </a:t>
            </a: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publicado en las sedes de atención de Justicia Transicional de la Fiscalía General de la Nación  en el período comprendido entre el  </a:t>
            </a:r>
            <a:r>
              <a:rPr lang="es-CO" sz="1200" b="1">
                <a:solidFill>
                  <a:schemeClr val="tx1"/>
                </a:solidFill>
                <a:latin typeface="Century Gothic" panose="020B0502020202020204" pitchFamily="34" charset="0"/>
                <a:ea typeface="Roboto Light" panose="02000000000000000000" pitchFamily="2" charset="0"/>
                <a:cs typeface="Lato Light" panose="020F0502020204030203" pitchFamily="34" charset="0"/>
              </a:rPr>
              <a:t>08 </a:t>
            </a: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y el</a:t>
            </a:r>
            <a:r>
              <a:rPr lang="es-CO" sz="1200" b="1">
                <a:solidFill>
                  <a:schemeClr val="tx1"/>
                </a:solidFill>
                <a:latin typeface="Century Gothic" panose="020B0502020202020204" pitchFamily="34" charset="0"/>
                <a:ea typeface="Roboto Light" panose="02000000000000000000" pitchFamily="2" charset="0"/>
                <a:cs typeface="Lato Light" panose="020F0502020204030203" pitchFamily="34" charset="0"/>
              </a:rPr>
              <a:t> 30 de noviembre de 2022. </a:t>
            </a: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Total </a:t>
            </a:r>
            <a:r>
              <a:rPr lang="es-CO" sz="1200" b="1">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84 </a:t>
            </a:r>
            <a:r>
              <a:rPr lang="es-CO" sz="1200">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encuestas aplicadas</a:t>
            </a:r>
            <a:r>
              <a:rPr lang="es-CO" sz="1200" b="1">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a:t>
            </a:r>
            <a:endParaRPr lang="en-US" sz="1200" b="1">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endParaRPr>
          </a:p>
        </p:txBody>
      </p:sp>
      <p:cxnSp>
        <p:nvCxnSpPr>
          <p:cNvPr id="8" name="Straight Connector 43">
            <a:extLst>
              <a:ext uri="{FF2B5EF4-FFF2-40B4-BE49-F238E27FC236}">
                <a16:creationId xmlns:a16="http://schemas.microsoft.com/office/drawing/2014/main" id="{3524F6BE-CE1A-0F47-E813-B6F13CDDA648}"/>
              </a:ext>
            </a:extLst>
          </p:cNvPr>
          <p:cNvCxnSpPr>
            <a:cxnSpLocks/>
          </p:cNvCxnSpPr>
          <p:nvPr/>
        </p:nvCxnSpPr>
        <p:spPr bwMode="auto">
          <a:xfrm>
            <a:off x="6728234" y="1387626"/>
            <a:ext cx="0" cy="4354553"/>
          </a:xfrm>
          <a:prstGeom prst="line">
            <a:avLst/>
          </a:prstGeom>
          <a:noFill/>
          <a:ln w="12700" algn="ctr">
            <a:solidFill>
              <a:srgbClr val="002060"/>
            </a:solidFill>
            <a:prstDash val="sysDash"/>
            <a:miter lim="800000"/>
            <a:headEnd/>
            <a:tailEnd/>
          </a:ln>
          <a:extLst>
            <a:ext uri="{909E8E84-426E-40DD-AFC4-6F175D3DCCD1}">
              <a14:hiddenFill xmlns:a14="http://schemas.microsoft.com/office/drawing/2010/main">
                <a:noFill/>
              </a14:hiddenFill>
            </a:ext>
          </a:extLst>
        </p:spPr>
      </p:cxnSp>
      <p:pic>
        <p:nvPicPr>
          <p:cNvPr id="9" name="Picture 8">
            <a:extLst>
              <a:ext uri="{FF2B5EF4-FFF2-40B4-BE49-F238E27FC236}">
                <a16:creationId xmlns:a16="http://schemas.microsoft.com/office/drawing/2014/main" id="{B786FE1C-D3AD-A785-0A33-F9A5CA7DE9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30" t="-43" r="25092" b="39976"/>
          <a:stretch/>
        </p:blipFill>
        <p:spPr bwMode="auto">
          <a:xfrm>
            <a:off x="2618798" y="2174299"/>
            <a:ext cx="2420966" cy="12192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71CB06CD-5D41-586D-6F40-0DA57AE2F7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30" t="-43" r="25092" b="39976"/>
          <a:stretch/>
        </p:blipFill>
        <p:spPr bwMode="auto">
          <a:xfrm>
            <a:off x="8140822" y="2120588"/>
            <a:ext cx="2351271" cy="121922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498A411-4676-633C-3EEE-FF362696EE8E}"/>
              </a:ext>
            </a:extLst>
          </p:cNvPr>
          <p:cNvSpPr txBox="1"/>
          <p:nvPr/>
        </p:nvSpPr>
        <p:spPr>
          <a:xfrm>
            <a:off x="1431523" y="594751"/>
            <a:ext cx="8839939" cy="461665"/>
          </a:xfrm>
          <a:prstGeom prst="rect">
            <a:avLst/>
          </a:prstGeom>
          <a:noFill/>
        </p:spPr>
        <p:txBody>
          <a:bodyPr wrap="square">
            <a:spAutoFit/>
          </a:bodyPr>
          <a:lstStyle/>
          <a:p>
            <a:r>
              <a:rPr lang="es-ES" sz="2400" b="1" dirty="0">
                <a:latin typeface="Century Gothic" panose="020B0502020202020204" pitchFamily="34" charset="0"/>
              </a:rPr>
              <a:t>MECANISMOS PARA MEDIR LA SATISFACCIÓN DEL USUARIO</a:t>
            </a:r>
          </a:p>
        </p:txBody>
      </p:sp>
    </p:spTree>
    <p:extLst>
      <p:ext uri="{BB962C8B-B14F-4D97-AF65-F5344CB8AC3E}">
        <p14:creationId xmlns:p14="http://schemas.microsoft.com/office/powerpoint/2010/main" val="208385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938185-A639-951C-AD6F-817A6C46897A}"/>
              </a:ext>
            </a:extLst>
          </p:cNvPr>
          <p:cNvSpPr txBox="1"/>
          <p:nvPr/>
        </p:nvSpPr>
        <p:spPr>
          <a:xfrm>
            <a:off x="1733365" y="902848"/>
            <a:ext cx="6094520" cy="369332"/>
          </a:xfrm>
          <a:prstGeom prst="rect">
            <a:avLst/>
          </a:prstGeom>
          <a:noFill/>
        </p:spPr>
        <p:txBody>
          <a:bodyPr wrap="square">
            <a:spAutoFit/>
          </a:bodyPr>
          <a:lstStyle/>
          <a:p>
            <a:r>
              <a:rPr lang="es-CO" b="1">
                <a:latin typeface="Century Gothic" panose="020B0502020202020204" pitchFamily="34" charset="0"/>
              </a:rPr>
              <a:t>CONCLUSIONES Y RECOMENDACIONES</a:t>
            </a:r>
          </a:p>
        </p:txBody>
      </p:sp>
      <p:sp>
        <p:nvSpPr>
          <p:cNvPr id="5" name="CuadroTexto 4">
            <a:extLst>
              <a:ext uri="{FF2B5EF4-FFF2-40B4-BE49-F238E27FC236}">
                <a16:creationId xmlns:a16="http://schemas.microsoft.com/office/drawing/2014/main" id="{F489857A-B44C-BA8F-79AD-54B2535E60A1}"/>
              </a:ext>
            </a:extLst>
          </p:cNvPr>
          <p:cNvSpPr txBox="1"/>
          <p:nvPr/>
        </p:nvSpPr>
        <p:spPr>
          <a:xfrm>
            <a:off x="720571" y="2088380"/>
            <a:ext cx="10750858" cy="3477875"/>
          </a:xfrm>
          <a:prstGeom prst="rect">
            <a:avLst/>
          </a:prstGeom>
          <a:noFill/>
        </p:spPr>
        <p:txBody>
          <a:bodyPr wrap="square">
            <a:spAutoFit/>
          </a:bodyPr>
          <a:lstStyle/>
          <a:p>
            <a:pPr marL="0" marR="0">
              <a:spcBef>
                <a:spcPts val="0"/>
              </a:spcBef>
              <a:spcAft>
                <a:spcPts val="0"/>
              </a:spcAft>
            </a:pPr>
            <a:r>
              <a:rPr lang="es-CO" sz="1600" b="1" dirty="0">
                <a:solidFill>
                  <a:srgbClr val="2F308F"/>
                </a:solidFill>
                <a:latin typeface="Century Gothic" panose="020B0502020202020204" pitchFamily="34" charset="0"/>
                <a:cs typeface="Arial" panose="020B0604020202020204" pitchFamily="34" charset="0"/>
              </a:rPr>
              <a:t>CLICK TO CALL</a:t>
            </a:r>
          </a:p>
          <a:p>
            <a:pPr marL="0" marR="0">
              <a:spcBef>
                <a:spcPts val="0"/>
              </a:spcBef>
              <a:spcAft>
                <a:spcPts val="0"/>
              </a:spcAft>
            </a:pPr>
            <a:r>
              <a:rPr lang="es-CO" sz="1200" dirty="0">
                <a:latin typeface="Century Gothic" panose="020B0502020202020204" pitchFamily="34" charset="0"/>
                <a:cs typeface="Arial" panose="020B0604020202020204" pitchFamily="34" charset="0"/>
              </a:rPr>
              <a:t> </a:t>
            </a:r>
          </a:p>
          <a:p>
            <a:pPr marL="342900" marR="0" lvl="0" indent="-342900">
              <a:spcBef>
                <a:spcPts val="0"/>
              </a:spcBef>
              <a:spcAft>
                <a:spcPts val="0"/>
              </a:spcAft>
              <a:buFont typeface="+mj-lt"/>
              <a:buAutoNum type="arabicPeriod"/>
            </a:pPr>
            <a:r>
              <a:rPr lang="es-ES" sz="1200" b="1" dirty="0">
                <a:latin typeface="Century Gothic" panose="020B0502020202020204" pitchFamily="34" charset="0"/>
                <a:cs typeface="Arial" panose="020B0604020202020204" pitchFamily="34" charset="0"/>
              </a:rPr>
              <a:t>Indique</a:t>
            </a:r>
            <a:r>
              <a:rPr lang="es-ES" sz="1200" b="1" dirty="0">
                <a:latin typeface="Century Gothic" panose="020B0502020202020204" pitchFamily="34" charset="0"/>
              </a:rPr>
              <a:t> su grado de satisfacción con el servicio recibido </a:t>
            </a:r>
          </a:p>
          <a:p>
            <a:pPr marR="0" lvl="0">
              <a:spcBef>
                <a:spcPts val="0"/>
              </a:spcBef>
              <a:spcAft>
                <a:spcPts val="0"/>
              </a:spcAft>
            </a:pPr>
            <a:endParaRPr lang="es-ES" sz="1200" b="1" dirty="0">
              <a:latin typeface="Century Gothic" panose="020B0502020202020204" pitchFamily="34" charset="0"/>
            </a:endParaRPr>
          </a:p>
          <a:p>
            <a:pPr lvl="1"/>
            <a:r>
              <a:rPr lang="es-CO" sz="1200" dirty="0">
                <a:latin typeface="Century Gothic" panose="020B0502020202020204" pitchFamily="34" charset="0"/>
                <a:cs typeface="Arial" panose="020B0604020202020204" pitchFamily="34" charset="0"/>
              </a:rPr>
              <a:t>Analizando los resultados de esta primera pregunta, se evidencia que las calificaciones Muy Bueno y Bueno, aumentan en comparación con el semestre anterior, por lo que el proceso continuará trabajando en brindar una atención que cumplan con las expectativas del usuario y lo lineamientos de la entidad.</a:t>
            </a:r>
          </a:p>
          <a:p>
            <a:pPr marL="457200" marR="0">
              <a:spcBef>
                <a:spcPts val="0"/>
              </a:spcBef>
              <a:spcAft>
                <a:spcPts val="0"/>
              </a:spcAft>
            </a:pPr>
            <a:r>
              <a:rPr lang="es-CO" sz="1200" dirty="0">
                <a:latin typeface="Century Gothic" panose="020B0502020202020204" pitchFamily="34" charset="0"/>
                <a:cs typeface="Arial" panose="020B0604020202020204" pitchFamily="34" charset="0"/>
              </a:rPr>
              <a:t> </a:t>
            </a:r>
          </a:p>
          <a:p>
            <a:pPr marL="228600" marR="0" lvl="0" indent="-228600">
              <a:spcBef>
                <a:spcPts val="0"/>
              </a:spcBef>
              <a:spcAft>
                <a:spcPts val="0"/>
              </a:spcAft>
              <a:buAutoNum type="arabicPeriod" startAt="2"/>
            </a:pPr>
            <a:r>
              <a:rPr lang="es-ES" sz="1200" b="1" dirty="0">
                <a:latin typeface="Century Gothic" panose="020B0502020202020204" pitchFamily="34" charset="0"/>
                <a:cs typeface="Arial" panose="020B0604020202020204" pitchFamily="34" charset="0"/>
              </a:rPr>
              <a:t>¿El agente resolvió su inquietud en esta llamada?</a:t>
            </a:r>
            <a:endParaRPr lang="es-CO" sz="1200" b="1" dirty="0">
              <a:latin typeface="Century Gothic" panose="020B0502020202020204" pitchFamily="34" charset="0"/>
              <a:cs typeface="Arial" panose="020B0604020202020204" pitchFamily="34" charset="0"/>
            </a:endParaRPr>
          </a:p>
          <a:p>
            <a:pPr marR="0" lvl="0">
              <a:spcBef>
                <a:spcPts val="0"/>
              </a:spcBef>
              <a:spcAft>
                <a:spcPts val="0"/>
              </a:spcAft>
            </a:pPr>
            <a:endParaRPr lang="es-CO" sz="1200" dirty="0">
              <a:latin typeface="Century Gothic" panose="020B0502020202020204" pitchFamily="34" charset="0"/>
              <a:cs typeface="Arial" panose="020B0604020202020204" pitchFamily="34" charset="0"/>
            </a:endParaRPr>
          </a:p>
          <a:p>
            <a:pPr marL="457200" marR="0">
              <a:spcBef>
                <a:spcPts val="0"/>
              </a:spcBef>
              <a:spcAft>
                <a:spcPts val="0"/>
              </a:spcAft>
            </a:pPr>
            <a:r>
              <a:rPr lang="es-CO" sz="1200" dirty="0">
                <a:latin typeface="Century Gothic" panose="020B0502020202020204" pitchFamily="34" charset="0"/>
                <a:cs typeface="Arial" panose="020B0604020202020204" pitchFamily="34" charset="0"/>
              </a:rPr>
              <a:t>En esta segunda pregunta, se observa que el personal que presta la atención en este canal realiza una labor acorde a los lineamientos establecidos, se continuará trabajando en el cumplimiento de las necesidades del usuario.</a:t>
            </a:r>
          </a:p>
          <a:p>
            <a:pPr marL="457200" marR="0">
              <a:spcBef>
                <a:spcPts val="0"/>
              </a:spcBef>
              <a:spcAft>
                <a:spcPts val="0"/>
              </a:spcAft>
            </a:pPr>
            <a:r>
              <a:rPr lang="es-CO" sz="1200" b="1" dirty="0">
                <a:latin typeface="Century Gothic" panose="020B0502020202020204" pitchFamily="34" charset="0"/>
                <a:cs typeface="Arial" panose="020B0604020202020204" pitchFamily="34" charset="0"/>
              </a:rPr>
              <a:t> </a:t>
            </a:r>
          </a:p>
          <a:p>
            <a:pPr marL="228600" marR="0" lvl="0" indent="-228600">
              <a:spcBef>
                <a:spcPts val="0"/>
              </a:spcBef>
              <a:spcAft>
                <a:spcPts val="0"/>
              </a:spcAft>
              <a:buAutoNum type="arabicPeriod" startAt="3"/>
            </a:pPr>
            <a:r>
              <a:rPr lang="es-ES" sz="1200" b="1" dirty="0">
                <a:latin typeface="Century Gothic" panose="020B0502020202020204" pitchFamily="34" charset="0"/>
                <a:cs typeface="Arial" panose="020B0604020202020204" pitchFamily="34" charset="0"/>
              </a:rPr>
              <a:t>¿Se encuentra satisfecho con el tiempo de respuesta para atender esta llamada? </a:t>
            </a:r>
          </a:p>
          <a:p>
            <a:pPr marR="0" lvl="0">
              <a:spcBef>
                <a:spcPts val="0"/>
              </a:spcBef>
              <a:spcAft>
                <a:spcPts val="0"/>
              </a:spcAft>
            </a:pPr>
            <a:endParaRPr lang="es-ES" sz="1200" b="1" dirty="0">
              <a:latin typeface="Century Gothic" panose="020B0502020202020204" pitchFamily="34" charset="0"/>
              <a:cs typeface="Arial" panose="020B0604020202020204" pitchFamily="34" charset="0"/>
            </a:endParaRPr>
          </a:p>
          <a:p>
            <a:pPr lvl="1"/>
            <a:r>
              <a:rPr lang="es-CO" sz="1200" dirty="0">
                <a:latin typeface="Century Gothic" panose="020B0502020202020204" pitchFamily="34" charset="0"/>
                <a:cs typeface="Arial" panose="020B0604020202020204" pitchFamily="34" charset="0"/>
              </a:rPr>
              <a:t>Para finalizar, se analiza el resultado de esta pregunta, se observa que la satisfacción del usuario con relación al tiempo de respuesta aumenta en 13% en comparación con el semestre anterior, por lo que el proceso continuará trabajando en brindar una atención que cumplan con los lineamientos establecidos en la entidad</a:t>
            </a:r>
            <a:endParaRPr lang="es-CO"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9248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8409EBE-753F-464F-86C9-FF0CEBB15DFB}"/>
              </a:ext>
            </a:extLst>
          </p:cNvPr>
          <p:cNvSpPr txBox="1"/>
          <p:nvPr/>
        </p:nvSpPr>
        <p:spPr>
          <a:xfrm>
            <a:off x="487680" y="3021662"/>
            <a:ext cx="4890347" cy="954107"/>
          </a:xfrm>
          <a:prstGeom prst="rect">
            <a:avLst/>
          </a:prstGeom>
          <a:noFill/>
        </p:spPr>
        <p:txBody>
          <a:bodyPr wrap="square" rtlCol="0">
            <a:spAutoFit/>
          </a:bodyPr>
          <a:lstStyle/>
          <a:p>
            <a:r>
              <a:rPr lang="es-CO" sz="2800" b="1">
                <a:solidFill>
                  <a:schemeClr val="bg1">
                    <a:lumMod val="95000"/>
                  </a:schemeClr>
                </a:solidFill>
                <a:latin typeface="Century Gothic" panose="020B0502020202020204" pitchFamily="34" charset="0"/>
              </a:rPr>
              <a:t>RESULTADOS DE ENCUESTA VIRTUAL </a:t>
            </a:r>
          </a:p>
        </p:txBody>
      </p:sp>
      <p:sp>
        <p:nvSpPr>
          <p:cNvPr id="5" name="CuadroTexto 4">
            <a:extLst>
              <a:ext uri="{FF2B5EF4-FFF2-40B4-BE49-F238E27FC236}">
                <a16:creationId xmlns:a16="http://schemas.microsoft.com/office/drawing/2014/main" id="{0476D7DE-85AF-2C46-ABED-73A9471E9482}"/>
              </a:ext>
            </a:extLst>
          </p:cNvPr>
          <p:cNvSpPr txBox="1"/>
          <p:nvPr/>
        </p:nvSpPr>
        <p:spPr>
          <a:xfrm>
            <a:off x="5655076" y="3021662"/>
            <a:ext cx="6445188" cy="954107"/>
          </a:xfrm>
          <a:prstGeom prst="rect">
            <a:avLst/>
          </a:prstGeom>
          <a:noFill/>
        </p:spPr>
        <p:txBody>
          <a:bodyPr wrap="square" rtlCol="0">
            <a:spAutoFit/>
          </a:bodyPr>
          <a:lstStyle/>
          <a:p>
            <a:r>
              <a:rPr lang="es-ES" sz="2800" b="1">
                <a:solidFill>
                  <a:srgbClr val="2F308F"/>
                </a:solidFill>
                <a:latin typeface="Century Gothic" panose="020B0502020202020204" pitchFamily="34" charset="0"/>
              </a:rPr>
              <a:t>SISTEMA UNICO DE INFORMACIÓN PENAL – SUIP LINK</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3173" y="5326888"/>
            <a:ext cx="1165159" cy="1199217"/>
          </a:xfrm>
          <a:prstGeom prst="rect">
            <a:avLst/>
          </a:prstGeom>
        </p:spPr>
      </p:pic>
    </p:spTree>
    <p:extLst>
      <p:ext uri="{BB962C8B-B14F-4D97-AF65-F5344CB8AC3E}">
        <p14:creationId xmlns:p14="http://schemas.microsoft.com/office/powerpoint/2010/main" val="348689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CB9099-6D8D-E75D-6797-2B877C8C42CC}"/>
              </a:ext>
            </a:extLst>
          </p:cNvPr>
          <p:cNvSpPr txBox="1"/>
          <p:nvPr/>
        </p:nvSpPr>
        <p:spPr>
          <a:xfrm>
            <a:off x="1751120" y="829152"/>
            <a:ext cx="6094520" cy="369332"/>
          </a:xfrm>
          <a:prstGeom prst="rect">
            <a:avLst/>
          </a:prstGeom>
          <a:noFill/>
        </p:spPr>
        <p:txBody>
          <a:bodyPr wrap="square">
            <a:spAutoFit/>
          </a:bodyPr>
          <a:lstStyle/>
          <a:p>
            <a:r>
              <a:rPr lang="es-CO" b="1">
                <a:latin typeface="Century Gothic" panose="020B0502020202020204" pitchFamily="34" charset="0"/>
              </a:rPr>
              <a:t>FICHA TÉCNICA</a:t>
            </a:r>
          </a:p>
        </p:txBody>
      </p:sp>
      <p:graphicFrame>
        <p:nvGraphicFramePr>
          <p:cNvPr id="4" name="Tabla 4">
            <a:extLst>
              <a:ext uri="{FF2B5EF4-FFF2-40B4-BE49-F238E27FC236}">
                <a16:creationId xmlns:a16="http://schemas.microsoft.com/office/drawing/2014/main" id="{B6FE3233-35EE-199D-9165-ACDD884BAC1F}"/>
              </a:ext>
            </a:extLst>
          </p:cNvPr>
          <p:cNvGraphicFramePr>
            <a:graphicFrameLocks noGrp="1"/>
          </p:cNvGraphicFramePr>
          <p:nvPr>
            <p:extLst>
              <p:ext uri="{D42A27DB-BD31-4B8C-83A1-F6EECF244321}">
                <p14:modId xmlns:p14="http://schemas.microsoft.com/office/powerpoint/2010/main" val="3326321456"/>
              </p:ext>
            </p:extLst>
          </p:nvPr>
        </p:nvGraphicFramePr>
        <p:xfrm>
          <a:off x="1110269" y="1874210"/>
          <a:ext cx="10237741" cy="431988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621373">
                  <a:extLst>
                    <a:ext uri="{9D8B030D-6E8A-4147-A177-3AD203B41FA5}">
                      <a16:colId xmlns:a16="http://schemas.microsoft.com/office/drawing/2014/main" val="3171859743"/>
                    </a:ext>
                  </a:extLst>
                </a:gridCol>
                <a:gridCol w="6616368">
                  <a:extLst>
                    <a:ext uri="{9D8B030D-6E8A-4147-A177-3AD203B41FA5}">
                      <a16:colId xmlns:a16="http://schemas.microsoft.com/office/drawing/2014/main" val="3782384896"/>
                    </a:ext>
                  </a:extLst>
                </a:gridCol>
              </a:tblGrid>
              <a:tr h="1023263">
                <a:tc>
                  <a:txBody>
                    <a:bodyPr/>
                    <a:lstStyle/>
                    <a:p>
                      <a:pPr algn="l">
                        <a:lnSpc>
                          <a:spcPct val="115000"/>
                        </a:lnSpc>
                        <a:spcBef>
                          <a:spcPts val="500"/>
                        </a:spcBef>
                        <a:spcAft>
                          <a:spcPts val="1000"/>
                        </a:spcAft>
                      </a:pPr>
                      <a:r>
                        <a:rPr lang="es-CO" sz="1600">
                          <a:solidFill>
                            <a:schemeClr val="tx1"/>
                          </a:solidFill>
                          <a:effectLst/>
                          <a:latin typeface="Century Gothic" panose="020B0502020202020204" pitchFamily="34" charset="0"/>
                          <a:cs typeface="Arial" panose="020B0604020202020204" pitchFamily="34" charset="0"/>
                        </a:rPr>
                        <a:t>Universo de estudio</a:t>
                      </a:r>
                      <a:endParaRPr lang="es-CO" sz="160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15000"/>
                        </a:lnSpc>
                        <a:spcBef>
                          <a:spcPts val="500"/>
                        </a:spcBef>
                        <a:spcAft>
                          <a:spcPts val="0"/>
                        </a:spcAft>
                      </a:pPr>
                      <a:r>
                        <a:rPr lang="es-ES" sz="1600" b="0">
                          <a:solidFill>
                            <a:schemeClr val="tx1"/>
                          </a:solidFill>
                          <a:effectLst/>
                          <a:latin typeface="Century Gothic" panose="020B0502020202020204" pitchFamily="34" charset="0"/>
                          <a:cs typeface="Arial" panose="020B0604020202020204" pitchFamily="34" charset="0"/>
                        </a:rPr>
                        <a:t>Usuarios que hicieron uso del enlace enviado mediante correo electrónico desde el centro de Contacto o utilizaron el modulo de autogestión en los CAF para diligenciar la denuncia</a:t>
                      </a:r>
                    </a:p>
                  </a:txBody>
                  <a:tcPr marL="68580" marR="68580" marT="0" marB="0" anchor="ctr">
                    <a:solidFill>
                      <a:schemeClr val="accent1">
                        <a:lumMod val="20000"/>
                        <a:lumOff val="80000"/>
                      </a:schemeClr>
                    </a:solidFill>
                  </a:tcPr>
                </a:tc>
                <a:extLst>
                  <a:ext uri="{0D108BD9-81ED-4DB2-BD59-A6C34878D82A}">
                    <a16:rowId xmlns:a16="http://schemas.microsoft.com/office/drawing/2014/main" val="526259934"/>
                  </a:ext>
                </a:extLst>
              </a:tr>
              <a:tr h="857294">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panose="020B0604020202020204" pitchFamily="34" charset="0"/>
                        </a:rPr>
                        <a:t>Unidades de Selección</a:t>
                      </a:r>
                      <a:endParaRPr lang="es-CO" sz="1600" b="1">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algn="l">
                        <a:lnSpc>
                          <a:spcPct val="115000"/>
                        </a:lnSpc>
                        <a:spcBef>
                          <a:spcPts val="500"/>
                        </a:spcBef>
                        <a:spcAft>
                          <a:spcPts val="215"/>
                        </a:spcAft>
                      </a:pPr>
                      <a:r>
                        <a:rPr lang="es-CO" sz="16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Usuarios que respondieron de manera voluntaria las cuatro (4) preguntas, una vez se comunicaron con el Centro de Contacto o autogestionaron denuncia en los CAF</a:t>
                      </a:r>
                    </a:p>
                  </a:txBody>
                  <a:tcPr marL="68580" marR="68580" marT="0" marB="0" anchor="ctr"/>
                </a:tc>
                <a:extLst>
                  <a:ext uri="{0D108BD9-81ED-4DB2-BD59-A6C34878D82A}">
                    <a16:rowId xmlns:a16="http://schemas.microsoft.com/office/drawing/2014/main" val="2257062589"/>
                  </a:ext>
                </a:extLst>
              </a:tr>
              <a:tr h="578575">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Población Objeto</a:t>
                      </a: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b="0" kern="1200">
                          <a:solidFill>
                            <a:schemeClr val="tx1"/>
                          </a:solidFill>
                          <a:effectLst/>
                          <a:latin typeface="Century Gothic" panose="020B0502020202020204" pitchFamily="34" charset="0"/>
                          <a:ea typeface="+mn-ea"/>
                          <a:cs typeface="Arial" panose="020B0604020202020204" pitchFamily="34" charset="0"/>
                        </a:rPr>
                        <a:t>38676 usuarios que crearon denuncias virtuales</a:t>
                      </a:r>
                      <a:endParaRPr lang="es-CO" sz="1600" b="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7579493"/>
                  </a:ext>
                </a:extLst>
              </a:tr>
              <a:tr h="578575">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panose="020B0604020202020204" pitchFamily="34" charset="0"/>
                        </a:rPr>
                        <a:t>Respuestas efectivas</a:t>
                      </a:r>
                      <a:endParaRPr lang="es-CO" sz="1600" b="1">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a:solidFill>
                            <a:schemeClr val="tx1"/>
                          </a:solidFill>
                          <a:effectLst/>
                          <a:latin typeface="Century Gothic" panose="020B0502020202020204" pitchFamily="34" charset="0"/>
                          <a:cs typeface="Arial" panose="020B0604020202020204" pitchFamily="34" charset="0"/>
                        </a:rPr>
                        <a:t> </a:t>
                      </a:r>
                      <a:r>
                        <a:rPr lang="es-CO" sz="1600" kern="1200">
                          <a:solidFill>
                            <a:schemeClr val="tx1"/>
                          </a:solidFill>
                          <a:effectLst/>
                          <a:latin typeface="Century Gothic" panose="020B0502020202020204" pitchFamily="34" charset="0"/>
                          <a:cs typeface="Arial" panose="020B0604020202020204" pitchFamily="34" charset="0"/>
                        </a:rPr>
                        <a:t>18339</a:t>
                      </a:r>
                      <a:r>
                        <a:rPr lang="es-CO" sz="1600" kern="1200">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r>
                        <a:rPr lang="es-CO" sz="1600">
                          <a:effectLst/>
                          <a:latin typeface="Century Gothic" panose="020B0502020202020204" pitchFamily="34" charset="0"/>
                          <a:cs typeface="Arial" panose="020B0604020202020204" pitchFamily="34" charset="0"/>
                        </a:rPr>
                        <a:t>usuarios</a:t>
                      </a:r>
                      <a:endParaRPr lang="es-CO" sz="160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8717737"/>
                  </a:ext>
                </a:extLst>
              </a:tr>
              <a:tr h="578575">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panose="020B0604020202020204" pitchFamily="34" charset="0"/>
                        </a:rPr>
                        <a:t>Fecha de aplicación</a:t>
                      </a:r>
                      <a:endParaRPr lang="es-CO" sz="16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a:effectLst/>
                          <a:latin typeface="Century Gothic" panose="020B0502020202020204" pitchFamily="34" charset="0"/>
                          <a:cs typeface="Arial" panose="020B0604020202020204" pitchFamily="34" charset="0"/>
                        </a:rPr>
                        <a:t>Agosto a Noviembre de 2022</a:t>
                      </a:r>
                      <a:endParaRPr lang="es-CO" sz="160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28723790"/>
                  </a:ext>
                </a:extLst>
              </a:tr>
              <a:tr h="703598">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panose="020B0604020202020204" pitchFamily="34" charset="0"/>
                        </a:rPr>
                        <a:t>Método de aplicación de la encuesta</a:t>
                      </a:r>
                      <a:endParaRPr lang="es-CO" sz="16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a:effectLst/>
                          <a:latin typeface="Century Gothic" panose="020B0502020202020204" pitchFamily="34" charset="0"/>
                          <a:cs typeface="Arial" panose="020B0604020202020204" pitchFamily="34" charset="0"/>
                        </a:rPr>
                        <a:t>Virtual y voluntario </a:t>
                      </a:r>
                      <a:endParaRPr lang="es-CO" sz="160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77478337"/>
                  </a:ext>
                </a:extLst>
              </a:tr>
            </a:tbl>
          </a:graphicData>
        </a:graphic>
      </p:graphicFrame>
    </p:spTree>
    <p:extLst>
      <p:ext uri="{BB962C8B-B14F-4D97-AF65-F5344CB8AC3E}">
        <p14:creationId xmlns:p14="http://schemas.microsoft.com/office/powerpoint/2010/main" val="1498441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6E25813-47B9-001A-9130-0840DBDCDE2C}"/>
              </a:ext>
            </a:extLst>
          </p:cNvPr>
          <p:cNvSpPr txBox="1"/>
          <p:nvPr/>
        </p:nvSpPr>
        <p:spPr>
          <a:xfrm>
            <a:off x="1621194" y="941133"/>
            <a:ext cx="9808805" cy="369332"/>
          </a:xfrm>
          <a:prstGeom prst="rect">
            <a:avLst/>
          </a:prstGeom>
          <a:noFill/>
        </p:spPr>
        <p:txBody>
          <a:bodyPr wrap="square">
            <a:spAutoFit/>
          </a:bodyPr>
          <a:lstStyle/>
          <a:p>
            <a:r>
              <a:rPr lang="es-CO" sz="1800" b="1" dirty="0">
                <a:latin typeface="Century Gothic" panose="020B0502020202020204" pitchFamily="34" charset="0"/>
              </a:rPr>
              <a:t>Pregunta No 1. </a:t>
            </a:r>
            <a:r>
              <a:rPr lang="es-ES" sz="1800" dirty="0">
                <a:latin typeface="Century Gothic" panose="020B0502020202020204" pitchFamily="34" charset="0"/>
              </a:rPr>
              <a:t>¿Cómo califica nuestro servicio de denuncia virtual (autogestión)?</a:t>
            </a:r>
            <a:endParaRPr lang="es-CO" sz="1800" dirty="0">
              <a:solidFill>
                <a:srgbClr val="2F308F"/>
              </a:solidFill>
              <a:latin typeface="Century Gothic" panose="020B0502020202020204" pitchFamily="34" charset="0"/>
            </a:endParaRPr>
          </a:p>
        </p:txBody>
      </p:sp>
      <p:pic>
        <p:nvPicPr>
          <p:cNvPr id="5" name="Imagen 4">
            <a:extLst>
              <a:ext uri="{FF2B5EF4-FFF2-40B4-BE49-F238E27FC236}">
                <a16:creationId xmlns:a16="http://schemas.microsoft.com/office/drawing/2014/main" id="{3C8767FE-E91E-7F49-8149-F7F22E051346}"/>
              </a:ext>
            </a:extLst>
          </p:cNvPr>
          <p:cNvPicPr>
            <a:picLocks noChangeAspect="1"/>
          </p:cNvPicPr>
          <p:nvPr/>
        </p:nvPicPr>
        <p:blipFill>
          <a:blip r:embed="rId3"/>
          <a:stretch>
            <a:fillRect/>
          </a:stretch>
        </p:blipFill>
        <p:spPr>
          <a:xfrm>
            <a:off x="8527785" y="2344320"/>
            <a:ext cx="3036071" cy="1518036"/>
          </a:xfrm>
          <a:prstGeom prst="rect">
            <a:avLst/>
          </a:prstGeom>
        </p:spPr>
      </p:pic>
      <p:graphicFrame>
        <p:nvGraphicFramePr>
          <p:cNvPr id="7" name="Tabla 6">
            <a:extLst>
              <a:ext uri="{FF2B5EF4-FFF2-40B4-BE49-F238E27FC236}">
                <a16:creationId xmlns:a16="http://schemas.microsoft.com/office/drawing/2014/main" id="{14115708-0A35-BA76-87A3-2CD57FBCD611}"/>
              </a:ext>
            </a:extLst>
          </p:cNvPr>
          <p:cNvGraphicFramePr>
            <a:graphicFrameLocks noGrp="1"/>
          </p:cNvGraphicFramePr>
          <p:nvPr>
            <p:extLst>
              <p:ext uri="{D42A27DB-BD31-4B8C-83A1-F6EECF244321}">
                <p14:modId xmlns:p14="http://schemas.microsoft.com/office/powerpoint/2010/main" val="3887535574"/>
              </p:ext>
            </p:extLst>
          </p:nvPr>
        </p:nvGraphicFramePr>
        <p:xfrm>
          <a:off x="7072604" y="4457700"/>
          <a:ext cx="4637038" cy="2095500"/>
        </p:xfrm>
        <a:graphic>
          <a:graphicData uri="http://schemas.openxmlformats.org/drawingml/2006/table">
            <a:tbl>
              <a:tblPr/>
              <a:tblGrid>
                <a:gridCol w="774441">
                  <a:extLst>
                    <a:ext uri="{9D8B030D-6E8A-4147-A177-3AD203B41FA5}">
                      <a16:colId xmlns:a16="http://schemas.microsoft.com/office/drawing/2014/main" val="3741236378"/>
                    </a:ext>
                  </a:extLst>
                </a:gridCol>
                <a:gridCol w="559837">
                  <a:extLst>
                    <a:ext uri="{9D8B030D-6E8A-4147-A177-3AD203B41FA5}">
                      <a16:colId xmlns:a16="http://schemas.microsoft.com/office/drawing/2014/main" val="1545834275"/>
                    </a:ext>
                  </a:extLst>
                </a:gridCol>
                <a:gridCol w="914400">
                  <a:extLst>
                    <a:ext uri="{9D8B030D-6E8A-4147-A177-3AD203B41FA5}">
                      <a16:colId xmlns:a16="http://schemas.microsoft.com/office/drawing/2014/main" val="995026644"/>
                    </a:ext>
                  </a:extLst>
                </a:gridCol>
                <a:gridCol w="653142">
                  <a:extLst>
                    <a:ext uri="{9D8B030D-6E8A-4147-A177-3AD203B41FA5}">
                      <a16:colId xmlns:a16="http://schemas.microsoft.com/office/drawing/2014/main" val="2507855753"/>
                    </a:ext>
                  </a:extLst>
                </a:gridCol>
                <a:gridCol w="849086">
                  <a:extLst>
                    <a:ext uri="{9D8B030D-6E8A-4147-A177-3AD203B41FA5}">
                      <a16:colId xmlns:a16="http://schemas.microsoft.com/office/drawing/2014/main" val="3070014634"/>
                    </a:ext>
                  </a:extLst>
                </a:gridCol>
                <a:gridCol w="886132">
                  <a:extLst>
                    <a:ext uri="{9D8B030D-6E8A-4147-A177-3AD203B41FA5}">
                      <a16:colId xmlns:a16="http://schemas.microsoft.com/office/drawing/2014/main" val="3463912656"/>
                    </a:ext>
                  </a:extLst>
                </a:gridCol>
              </a:tblGrid>
              <a:tr h="190500">
                <a:tc>
                  <a:txBody>
                    <a:bodyPr/>
                    <a:lstStyle/>
                    <a:p>
                      <a:pPr algn="l" fontAlgn="b"/>
                      <a:r>
                        <a:rPr lang="es-CO" sz="1000" b="0" i="0" u="none" strike="noStrike">
                          <a:solidFill>
                            <a:srgbClr val="000000"/>
                          </a:solidFill>
                          <a:effectLst/>
                          <a:latin typeface="Century Gothic" panose="020B0502020202020204" pitchFamily="34" charset="0"/>
                          <a:cs typeface="Arial" panose="020B0604020202020204" pitchFamily="34" charset="0"/>
                        </a:rPr>
                        <a:t>AÑO 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PRIMER SEMESTRE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SEGUNDO SEMESTRE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000" b="1" i="0" u="none" strike="noStrike">
                          <a:solidFill>
                            <a:srgbClr val="000000"/>
                          </a:solidFill>
                          <a:effectLst/>
                          <a:latin typeface="Century Gothic" panose="020B0502020202020204" pitchFamily="34" charset="0"/>
                          <a:cs typeface="Arial" panose="020B0604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65742153"/>
                  </a:ext>
                </a:extLst>
              </a:tr>
              <a:tr h="762000">
                <a:tc>
                  <a:txBody>
                    <a:bodyPr/>
                    <a:lstStyle/>
                    <a:p>
                      <a:pPr algn="ctr" rtl="0" fontAlgn="ctr"/>
                      <a:r>
                        <a:rPr lang="es-CO" sz="1000" b="1" i="0" u="none" strike="noStrike">
                          <a:solidFill>
                            <a:srgbClr val="000000"/>
                          </a:solidFill>
                          <a:effectLst/>
                          <a:latin typeface="Century Gothic" panose="020B0502020202020204" pitchFamily="34" charset="0"/>
                          <a:cs typeface="Arial" panose="020B0604020202020204" pitchFamily="34" charset="0"/>
                        </a:rPr>
                        <a:t>Respuesta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ctr"/>
                      <a:r>
                        <a:rPr lang="es-CO" sz="1000" b="1" i="0" u="none" strike="noStrike">
                          <a:solidFill>
                            <a:srgbClr val="000000"/>
                          </a:solidFill>
                          <a:effectLst/>
                          <a:latin typeface="Century Gothic" panose="020B0502020202020204" pitchFamily="34" charset="0"/>
                          <a:cs typeface="Arial" panose="020B0604020202020204" pitchFamily="34" charset="0"/>
                        </a:rPr>
                        <a:t>No. De </a:t>
                      </a:r>
                    </a:p>
                    <a:p>
                      <a:pPr algn="ctr" rtl="0" fontAlgn="ctr"/>
                      <a:r>
                        <a:rPr lang="es-CO" sz="1000" b="1" i="0" u="none" strike="noStrike">
                          <a:solidFill>
                            <a:srgbClr val="000000"/>
                          </a:solidFill>
                          <a:effectLst/>
                          <a:latin typeface="Century Gothic" panose="020B0502020202020204" pitchFamily="34" charset="0"/>
                          <a:cs typeface="Arial" panose="020B0604020202020204" pitchFamily="34" charset="0"/>
                        </a:rPr>
                        <a:t>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ctr"/>
                      <a:r>
                        <a:rPr lang="es-CO" sz="1000" b="1" i="0" u="none" strike="noStrike">
                          <a:solidFill>
                            <a:srgbClr val="000000"/>
                          </a:solidFill>
                          <a:effectLst/>
                          <a:latin typeface="Century Gothic" panose="020B0502020202020204" pitchFamily="34" charset="0"/>
                          <a:cs typeface="Arial" panose="020B0604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ctr"/>
                      <a:r>
                        <a:rPr lang="es-CO" sz="1000" b="1" i="0" u="none" strike="noStrike" dirty="0">
                          <a:solidFill>
                            <a:srgbClr val="000000"/>
                          </a:solidFill>
                          <a:effectLst/>
                          <a:latin typeface="Century Gothic" panose="020B0502020202020204" pitchFamily="34" charset="0"/>
                          <a:cs typeface="Arial" panose="020B0604020202020204" pitchFamily="34" charset="0"/>
                        </a:rPr>
                        <a:t>No. De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s-CO" sz="1000" b="1" i="0" u="none" strike="noStrike">
                          <a:solidFill>
                            <a:srgbClr val="000000"/>
                          </a:solidFill>
                          <a:effectLst/>
                          <a:latin typeface="Century Gothic" panose="020B0502020202020204" pitchFamily="34" charset="0"/>
                          <a:cs typeface="Arial" panose="020B0604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s-CO"/>
                    </a:p>
                  </a:txBody>
                  <a:tcPr/>
                </a:tc>
                <a:extLst>
                  <a:ext uri="{0D108BD9-81ED-4DB2-BD59-A6C34878D82A}">
                    <a16:rowId xmlns:a16="http://schemas.microsoft.com/office/drawing/2014/main" val="3470850657"/>
                  </a:ext>
                </a:extLst>
              </a:tr>
              <a:tr h="190500">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Muy Bueno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9284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entury Gothic" panose="020B0502020202020204" pitchFamily="34" charset="0"/>
                          <a:cs typeface="Arial" panose="020B0604020202020204" pitchFamily="34" charset="0"/>
                        </a:rPr>
                        <a:t>9523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DISMINUYE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93185"/>
                  </a:ext>
                </a:extLst>
              </a:tr>
              <a:tr h="190500">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Bueno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6418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entury Gothic" panose="020B0502020202020204" pitchFamily="34" charset="0"/>
                          <a:cs typeface="Arial" panose="020B0604020202020204" pitchFamily="34" charset="0"/>
                        </a:rPr>
                        <a:t>6811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SE MANTIENE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112372"/>
                  </a:ext>
                </a:extLst>
              </a:tr>
              <a:tr h="190500">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Regula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1026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entury Gothic" panose="020B0502020202020204" pitchFamily="34" charset="0"/>
                          <a:cs typeface="Arial" panose="020B0604020202020204" pitchFamily="34" charset="0"/>
                        </a:rPr>
                        <a:t>1126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SE MANTIENE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128893"/>
                  </a:ext>
                </a:extLst>
              </a:tr>
              <a:tr h="190500">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Malo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entury Gothic" panose="020B0502020202020204" pitchFamily="34" charset="0"/>
                          <a:cs typeface="Arial" panose="020B060402020202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AUMENTA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493091"/>
                  </a:ext>
                </a:extLst>
              </a:tr>
              <a:tr h="190500">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Muy Malo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cs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entury Gothic" panose="020B0502020202020204" pitchFamily="34" charset="0"/>
                          <a:cs typeface="Arial" panose="020B0604020202020204" pitchFamily="34" charset="0"/>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entury Gothic" panose="020B0502020202020204" pitchFamily="34" charset="0"/>
                          <a:cs typeface="Arial" panose="020B0604020202020204" pitchFamily="34" charset="0"/>
                        </a:rPr>
                        <a:t>DISMINUYE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980723"/>
                  </a:ext>
                </a:extLst>
              </a:tr>
              <a:tr h="190500">
                <a:tc>
                  <a:txBody>
                    <a:bodyPr/>
                    <a:lstStyle/>
                    <a:p>
                      <a:pPr algn="l" rtl="0" fontAlgn="b"/>
                      <a:r>
                        <a:rPr lang="es-CO" sz="1000" b="1" i="0" u="none" strike="noStrike">
                          <a:solidFill>
                            <a:srgbClr val="000000"/>
                          </a:solidFill>
                          <a:effectLst/>
                          <a:latin typeface="Century Gothic" panose="020B0502020202020204" pitchFamily="34" charset="0"/>
                          <a:cs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s-CO" sz="1000" b="1" i="0" u="none" strike="noStrike">
                          <a:solidFill>
                            <a:srgbClr val="000000"/>
                          </a:solidFill>
                          <a:effectLst/>
                          <a:latin typeface="Century Gothic" panose="020B0502020202020204" pitchFamily="34" charset="0"/>
                          <a:cs typeface="Arial" panose="020B0604020202020204" pitchFamily="34" charset="0"/>
                        </a:rPr>
                        <a:t>16909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s-CO" sz="1000" b="1" i="0" u="none" strike="noStrike">
                          <a:solidFill>
                            <a:srgbClr val="000000"/>
                          </a:solidFill>
                          <a:effectLst/>
                          <a:latin typeface="Century Gothic" panose="020B0502020202020204" pitchFamily="34" charset="0"/>
                          <a:cs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s-CO" sz="1000" b="0" i="0" u="none" strike="noStrike" dirty="0">
                          <a:solidFill>
                            <a:srgbClr val="000000"/>
                          </a:solidFill>
                          <a:effectLst/>
                          <a:latin typeface="Century Gothic" panose="020B0502020202020204" pitchFamily="34" charset="0"/>
                          <a:cs typeface="Arial" panose="020B0604020202020204" pitchFamily="34" charset="0"/>
                        </a:rPr>
                        <a:t>17713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s-CO" sz="1000" b="0" i="0" u="none" strike="noStrike">
                          <a:solidFill>
                            <a:srgbClr val="000000"/>
                          </a:solidFill>
                          <a:effectLst/>
                          <a:latin typeface="Century Gothic" panose="020B0502020202020204" pitchFamily="34" charset="0"/>
                          <a:cs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endParaRPr lang="es-CO" sz="1000" b="0"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92716087"/>
                  </a:ext>
                </a:extLst>
              </a:tr>
            </a:tbl>
          </a:graphicData>
        </a:graphic>
      </p:graphicFrame>
      <p:graphicFrame>
        <p:nvGraphicFramePr>
          <p:cNvPr id="8" name="Gráfico 7">
            <a:extLst>
              <a:ext uri="{FF2B5EF4-FFF2-40B4-BE49-F238E27FC236}">
                <a16:creationId xmlns:a16="http://schemas.microsoft.com/office/drawing/2014/main" id="{A8DE059F-3997-51D0-90A8-EF38A160BE91}"/>
              </a:ext>
            </a:extLst>
          </p:cNvPr>
          <p:cNvGraphicFramePr>
            <a:graphicFrameLocks/>
          </p:cNvGraphicFramePr>
          <p:nvPr>
            <p:extLst>
              <p:ext uri="{D42A27DB-BD31-4B8C-83A1-F6EECF244321}">
                <p14:modId xmlns:p14="http://schemas.microsoft.com/office/powerpoint/2010/main" val="2781920712"/>
              </p:ext>
            </p:extLst>
          </p:nvPr>
        </p:nvGraphicFramePr>
        <p:xfrm>
          <a:off x="-1" y="1512482"/>
          <a:ext cx="8527785" cy="53455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906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436410-3186-67F8-CC71-0E4250CE5E92}"/>
              </a:ext>
            </a:extLst>
          </p:cNvPr>
          <p:cNvSpPr txBox="1"/>
          <p:nvPr/>
        </p:nvSpPr>
        <p:spPr>
          <a:xfrm>
            <a:off x="1667846" y="949003"/>
            <a:ext cx="8483859" cy="369332"/>
          </a:xfrm>
          <a:prstGeom prst="rect">
            <a:avLst/>
          </a:prstGeom>
          <a:noFill/>
        </p:spPr>
        <p:txBody>
          <a:bodyPr wrap="square">
            <a:spAutoFit/>
          </a:bodyPr>
          <a:lstStyle/>
          <a:p>
            <a:r>
              <a:rPr lang="es-ES" b="1" dirty="0">
                <a:latin typeface="Century Gothic" panose="020B0502020202020204" pitchFamily="34" charset="0"/>
              </a:rPr>
              <a:t>Pregunta No 2</a:t>
            </a:r>
            <a:r>
              <a:rPr lang="es-ES" dirty="0">
                <a:latin typeface="Century Gothic" panose="020B0502020202020204" pitchFamily="34" charset="0"/>
              </a:rPr>
              <a:t>. ¿Qué tan fácil fue hacer su denuncia virtual?</a:t>
            </a:r>
          </a:p>
        </p:txBody>
      </p:sp>
      <p:graphicFrame>
        <p:nvGraphicFramePr>
          <p:cNvPr id="4" name="Gráfico 3">
            <a:extLst>
              <a:ext uri="{FF2B5EF4-FFF2-40B4-BE49-F238E27FC236}">
                <a16:creationId xmlns:a16="http://schemas.microsoft.com/office/drawing/2014/main" id="{4FE96DDE-35FE-8F60-A7F1-2D9D0484A5A3}"/>
              </a:ext>
            </a:extLst>
          </p:cNvPr>
          <p:cNvGraphicFramePr>
            <a:graphicFrameLocks/>
          </p:cNvGraphicFramePr>
          <p:nvPr>
            <p:extLst>
              <p:ext uri="{D42A27DB-BD31-4B8C-83A1-F6EECF244321}">
                <p14:modId xmlns:p14="http://schemas.microsoft.com/office/powerpoint/2010/main" val="3145584816"/>
              </p:ext>
            </p:extLst>
          </p:nvPr>
        </p:nvGraphicFramePr>
        <p:xfrm>
          <a:off x="-99528" y="1646852"/>
          <a:ext cx="7927911" cy="52111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a 4">
            <a:extLst>
              <a:ext uri="{FF2B5EF4-FFF2-40B4-BE49-F238E27FC236}">
                <a16:creationId xmlns:a16="http://schemas.microsoft.com/office/drawing/2014/main" id="{83B10224-D88A-50F1-631D-0331BC22A663}"/>
              </a:ext>
            </a:extLst>
          </p:cNvPr>
          <p:cNvGraphicFramePr>
            <a:graphicFrameLocks noGrp="1"/>
          </p:cNvGraphicFramePr>
          <p:nvPr>
            <p:extLst>
              <p:ext uri="{D42A27DB-BD31-4B8C-83A1-F6EECF244321}">
                <p14:modId xmlns:p14="http://schemas.microsoft.com/office/powerpoint/2010/main" val="1334521454"/>
              </p:ext>
            </p:extLst>
          </p:nvPr>
        </p:nvGraphicFramePr>
        <p:xfrm>
          <a:off x="6680718" y="1428040"/>
          <a:ext cx="5227034" cy="1777216"/>
        </p:xfrm>
        <a:graphic>
          <a:graphicData uri="http://schemas.openxmlformats.org/drawingml/2006/table">
            <a:tbl>
              <a:tblPr/>
              <a:tblGrid>
                <a:gridCol w="976580">
                  <a:extLst>
                    <a:ext uri="{9D8B030D-6E8A-4147-A177-3AD203B41FA5}">
                      <a16:colId xmlns:a16="http://schemas.microsoft.com/office/drawing/2014/main" val="3638094593"/>
                    </a:ext>
                  </a:extLst>
                </a:gridCol>
                <a:gridCol w="697150">
                  <a:extLst>
                    <a:ext uri="{9D8B030D-6E8A-4147-A177-3AD203B41FA5}">
                      <a16:colId xmlns:a16="http://schemas.microsoft.com/office/drawing/2014/main" val="1786415727"/>
                    </a:ext>
                  </a:extLst>
                </a:gridCol>
                <a:gridCol w="1019032">
                  <a:extLst>
                    <a:ext uri="{9D8B030D-6E8A-4147-A177-3AD203B41FA5}">
                      <a16:colId xmlns:a16="http://schemas.microsoft.com/office/drawing/2014/main" val="936255200"/>
                    </a:ext>
                  </a:extLst>
                </a:gridCol>
                <a:gridCol w="591614">
                  <a:extLst>
                    <a:ext uri="{9D8B030D-6E8A-4147-A177-3AD203B41FA5}">
                      <a16:colId xmlns:a16="http://schemas.microsoft.com/office/drawing/2014/main" val="2913445951"/>
                    </a:ext>
                  </a:extLst>
                </a:gridCol>
                <a:gridCol w="1017037">
                  <a:extLst>
                    <a:ext uri="{9D8B030D-6E8A-4147-A177-3AD203B41FA5}">
                      <a16:colId xmlns:a16="http://schemas.microsoft.com/office/drawing/2014/main" val="2164193740"/>
                    </a:ext>
                  </a:extLst>
                </a:gridCol>
                <a:gridCol w="925621">
                  <a:extLst>
                    <a:ext uri="{9D8B030D-6E8A-4147-A177-3AD203B41FA5}">
                      <a16:colId xmlns:a16="http://schemas.microsoft.com/office/drawing/2014/main" val="1523695984"/>
                    </a:ext>
                  </a:extLst>
                </a:gridCol>
              </a:tblGrid>
              <a:tr h="208168">
                <a:tc>
                  <a:txBody>
                    <a:bodyPr/>
                    <a:lstStyle/>
                    <a:p>
                      <a:pPr algn="ctr" fontAlgn="ctr"/>
                      <a:r>
                        <a:rPr lang="es-CO" sz="1050" b="0" i="0" u="none" strike="noStrike">
                          <a:solidFill>
                            <a:srgbClr val="000000"/>
                          </a:solidFill>
                          <a:effectLst/>
                          <a:latin typeface="Century Gothic" panose="020B0502020202020204" pitchFamily="34" charset="0"/>
                          <a:cs typeface="Arial"/>
                        </a:rPr>
                        <a:t>AÑO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O" sz="1050" b="0" i="0" u="none" strike="noStrike">
                          <a:solidFill>
                            <a:srgbClr val="000000"/>
                          </a:solidFill>
                          <a:effectLst/>
                          <a:latin typeface="Century Gothic" panose="020B0502020202020204" pitchFamily="34" charset="0"/>
                          <a:cs typeface="Arial"/>
                        </a:rPr>
                        <a:t>Primer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50" b="0" i="0" u="none" strike="noStrike">
                          <a:solidFill>
                            <a:srgbClr val="000000"/>
                          </a:solidFill>
                          <a:effectLst/>
                          <a:latin typeface="Century Gothic" panose="020B0502020202020204" pitchFamily="34" charset="0"/>
                          <a:cs typeface="Arial"/>
                        </a:rPr>
                        <a:t>Segundo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fontAlgn="ctr"/>
                      <a:r>
                        <a:rPr lang="es-CO" sz="1050" b="0" i="0" u="none" strike="noStrike">
                          <a:solidFill>
                            <a:srgbClr val="000000"/>
                          </a:solidFill>
                          <a:effectLst/>
                          <a:latin typeface="Century Gothic" panose="020B0502020202020204" pitchFamily="34" charset="0"/>
                          <a:cs typeface="Arial"/>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363405"/>
                  </a:ext>
                </a:extLst>
              </a:tr>
              <a:tr h="208168">
                <a:tc>
                  <a:txBody>
                    <a:bodyPr/>
                    <a:lstStyle/>
                    <a:p>
                      <a:pPr algn="ctr" fontAlgn="ctr"/>
                      <a:r>
                        <a:rPr lang="es-CO" sz="1050" b="0" i="0" u="none" strike="noStrike">
                          <a:solidFill>
                            <a:srgbClr val="000000"/>
                          </a:solidFill>
                          <a:effectLst/>
                          <a:latin typeface="Century Gothic" panose="020B0502020202020204" pitchFamily="34" charset="0"/>
                          <a:cs typeface="Arial"/>
                        </a:rPr>
                        <a:t>Respuesta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50" b="0" i="0" u="none" strike="noStrike">
                          <a:solidFill>
                            <a:srgbClr val="000000"/>
                          </a:solidFill>
                          <a:effectLst/>
                          <a:latin typeface="Century Gothic" panose="020B0502020202020204" pitchFamily="34" charset="0"/>
                          <a:cs typeface="Arial"/>
                        </a:rPr>
                        <a:t>No.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S" sz="1050" b="0" i="0" u="none" strike="noStrike">
                          <a:solidFill>
                            <a:srgbClr val="000000"/>
                          </a:solidFill>
                          <a:effectLst/>
                          <a:latin typeface="Century Gothic" panose="020B0502020202020204" pitchFamily="34" charset="0"/>
                          <a:cs typeface="Arial"/>
                        </a:rPr>
                        <a:t>P</a:t>
                      </a:r>
                      <a:r>
                        <a:rPr lang="es-CO" sz="1050" b="0" i="0" u="none" strike="noStrike">
                          <a:solidFill>
                            <a:srgbClr val="000000"/>
                          </a:solidFill>
                          <a:effectLst/>
                          <a:latin typeface="Century Gothic" panose="020B0502020202020204" pitchFamily="34" charset="0"/>
                          <a:cs typeface="Arial"/>
                        </a:rPr>
                        <a:t>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50" b="0" i="0" u="none" strike="noStrike" dirty="0">
                          <a:solidFill>
                            <a:srgbClr val="000000"/>
                          </a:solidFill>
                          <a:effectLst/>
                          <a:latin typeface="Century Gothic" panose="020B0502020202020204" pitchFamily="34" charset="0"/>
                          <a:cs typeface="Arial"/>
                        </a:rPr>
                        <a:t>No.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1050" b="0" i="0" u="none" strike="noStrike">
                          <a:solidFill>
                            <a:srgbClr val="000000"/>
                          </a:solidFill>
                          <a:effectLst/>
                          <a:latin typeface="Century Gothic" panose="020B0502020202020204" pitchFamily="34" charset="0"/>
                          <a:cs typeface="Arial"/>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CO"/>
                    </a:p>
                  </a:txBody>
                  <a:tcPr/>
                </a:tc>
                <a:extLst>
                  <a:ext uri="{0D108BD9-81ED-4DB2-BD59-A6C34878D82A}">
                    <a16:rowId xmlns:a16="http://schemas.microsoft.com/office/drawing/2014/main" val="2780852503"/>
                  </a:ext>
                </a:extLst>
              </a:tr>
              <a:tr h="208168">
                <a:tc>
                  <a:txBody>
                    <a:bodyPr/>
                    <a:lstStyle/>
                    <a:p>
                      <a:pPr algn="ctr" fontAlgn="ctr"/>
                      <a:r>
                        <a:rPr lang="es-CO" sz="1050" b="0" i="0" u="none" strike="noStrike">
                          <a:solidFill>
                            <a:srgbClr val="000000"/>
                          </a:solidFill>
                          <a:effectLst/>
                          <a:latin typeface="Century Gothic" panose="020B0502020202020204" pitchFamily="34" charset="0"/>
                          <a:cs typeface="Arial"/>
                        </a:rPr>
                        <a:t>Muy Fácil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6382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entury Gothic" panose="020B0502020202020204" pitchFamily="34" charset="0"/>
                          <a:cs typeface="Arial"/>
                        </a:rPr>
                        <a:t>6678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37.7%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10856"/>
                  </a:ext>
                </a:extLst>
              </a:tr>
              <a:tr h="208168">
                <a:tc>
                  <a:txBody>
                    <a:bodyPr/>
                    <a:lstStyle/>
                    <a:p>
                      <a:pPr algn="ctr" fontAlgn="ctr"/>
                      <a:r>
                        <a:rPr lang="es-CO" sz="1050" b="0" i="0" u="none" strike="noStrike">
                          <a:solidFill>
                            <a:srgbClr val="000000"/>
                          </a:solidFill>
                          <a:effectLst/>
                          <a:latin typeface="Century Gothic" panose="020B0502020202020204" pitchFamily="34" charset="0"/>
                          <a:cs typeface="Arial"/>
                        </a:rPr>
                        <a:t>Fácil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6583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entury Gothic" panose="020B0502020202020204" pitchFamily="34" charset="0"/>
                          <a:cs typeface="Arial"/>
                        </a:rPr>
                        <a:t>6969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84863"/>
                  </a:ext>
                </a:extLst>
              </a:tr>
              <a:tr h="208168">
                <a:tc>
                  <a:txBody>
                    <a:bodyPr/>
                    <a:lstStyle/>
                    <a:p>
                      <a:pPr algn="ctr" fontAlgn="ctr"/>
                      <a:r>
                        <a:rPr lang="es-CO" sz="1050" b="0" i="0" u="none" strike="noStrike">
                          <a:solidFill>
                            <a:srgbClr val="000000"/>
                          </a:solidFill>
                          <a:effectLst/>
                          <a:latin typeface="Century Gothic" panose="020B0502020202020204" pitchFamily="34" charset="0"/>
                          <a:cs typeface="Arial"/>
                        </a:rPr>
                        <a:t>Regula</a:t>
                      </a:r>
                      <a:r>
                        <a:rPr lang="es-CO" sz="1050" b="0" i="0" u="none" strike="noStrike">
                          <a:solidFill>
                            <a:schemeClr val="tx1"/>
                          </a:solidFill>
                          <a:effectLst/>
                          <a:latin typeface="Century Gothic" panose="020B0502020202020204" pitchFamily="34" charset="0"/>
                          <a:cs typeface="Arial"/>
                        </a:rPr>
                        <a:t>r</a:t>
                      </a:r>
                      <a:endParaRPr lang="es-CO" sz="1050" b="0" i="0" u="none" strike="noStrike">
                        <a:solidFill>
                          <a:schemeClr val="tx1"/>
                        </a:solidFill>
                        <a:effectLst/>
                        <a:latin typeface="Century Gothic" panose="020B0502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3151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entury Gothic" panose="020B0502020202020204" pitchFamily="34" charset="0"/>
                          <a:cs typeface="Arial"/>
                        </a:rPr>
                        <a:t>3181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950057"/>
                  </a:ext>
                </a:extLst>
              </a:tr>
              <a:tr h="208168">
                <a:tc>
                  <a:txBody>
                    <a:bodyPr/>
                    <a:lstStyle/>
                    <a:p>
                      <a:pPr algn="ctr" fontAlgn="ctr"/>
                      <a:r>
                        <a:rPr lang="es-CO" sz="1050" b="0" i="0" u="none" strike="noStrike">
                          <a:solidFill>
                            <a:srgbClr val="000000"/>
                          </a:solidFill>
                          <a:effectLst/>
                          <a:latin typeface="Century Gothic" panose="020B0502020202020204" pitchFamily="34" charset="0"/>
                          <a:cs typeface="Arial"/>
                        </a:rPr>
                        <a:t>Difícil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entury Gothic" panose="020B0502020202020204" pitchFamily="34" charset="0"/>
                          <a:cs typeface="Arial"/>
                        </a:rPr>
                        <a:t>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117601"/>
                  </a:ext>
                </a:extLst>
              </a:tr>
              <a:tr h="208168">
                <a:tc>
                  <a:txBody>
                    <a:bodyPr/>
                    <a:lstStyle/>
                    <a:p>
                      <a:pPr algn="ctr" fontAlgn="ctr"/>
                      <a:r>
                        <a:rPr lang="es-CO" sz="1050" b="0" i="0" u="none" strike="noStrike">
                          <a:solidFill>
                            <a:srgbClr val="000000"/>
                          </a:solidFill>
                          <a:effectLst/>
                          <a:latin typeface="Century Gothic" panose="020B0502020202020204" pitchFamily="34" charset="0"/>
                          <a:cs typeface="Arial"/>
                        </a:rPr>
                        <a:t>Muy Difícil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entury Gothic" panose="020B0502020202020204" pitchFamily="34" charset="0"/>
                          <a:cs typeface="Arial"/>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cs typeface="Arial"/>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402579"/>
                  </a:ext>
                </a:extLst>
              </a:tr>
              <a:tr h="208168">
                <a:tc>
                  <a:txBody>
                    <a:bodyPr/>
                    <a:lstStyle/>
                    <a:p>
                      <a:pPr algn="ctr" fontAlgn="ctr"/>
                      <a:r>
                        <a:rPr lang="es-CO" sz="1050" b="0" i="0" u="none" strike="noStrike">
                          <a:solidFill>
                            <a:srgbClr val="000000"/>
                          </a:solidFill>
                          <a:effectLst/>
                          <a:latin typeface="Century Gothic" panose="020B0502020202020204" pitchFamily="34" charset="0"/>
                          <a:cs typeface="Arial"/>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50" b="0" i="0" u="none" strike="noStrike">
                          <a:solidFill>
                            <a:srgbClr val="000000"/>
                          </a:solidFill>
                          <a:effectLst/>
                          <a:latin typeface="Century Gothic" panose="020B0502020202020204" pitchFamily="34" charset="0"/>
                          <a:cs typeface="Arial"/>
                        </a:rPr>
                        <a:t>16909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50" b="0" i="0" u="none" strike="noStrike">
                          <a:solidFill>
                            <a:srgbClr val="000000"/>
                          </a:solidFill>
                          <a:effectLst/>
                          <a:latin typeface="Century Gothic" panose="020B0502020202020204" pitchFamily="34" charset="0"/>
                          <a:cs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50" b="0" i="0" u="none" strike="noStrike" dirty="0">
                          <a:solidFill>
                            <a:srgbClr val="000000"/>
                          </a:solidFill>
                          <a:effectLst/>
                          <a:latin typeface="Century Gothic" panose="020B0502020202020204" pitchFamily="34" charset="0"/>
                          <a:cs typeface="Arial"/>
                        </a:rPr>
                        <a:t>17713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1050" b="0" i="0" u="none" strike="noStrike">
                          <a:solidFill>
                            <a:srgbClr val="000000"/>
                          </a:solidFill>
                          <a:effectLst/>
                          <a:latin typeface="Century Gothic" panose="020B0502020202020204" pitchFamily="34" charset="0"/>
                          <a:cs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s-CO" sz="1050" b="0"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39316053"/>
                  </a:ext>
                </a:extLst>
              </a:tr>
            </a:tbl>
          </a:graphicData>
        </a:graphic>
      </p:graphicFrame>
      <p:pic>
        <p:nvPicPr>
          <p:cNvPr id="6" name="Imagen 5">
            <a:extLst>
              <a:ext uri="{FF2B5EF4-FFF2-40B4-BE49-F238E27FC236}">
                <a16:creationId xmlns:a16="http://schemas.microsoft.com/office/drawing/2014/main" id="{1A36769E-5D20-169B-60C1-992637D3416B}"/>
              </a:ext>
            </a:extLst>
          </p:cNvPr>
          <p:cNvPicPr>
            <a:picLocks noChangeAspect="1"/>
          </p:cNvPicPr>
          <p:nvPr/>
        </p:nvPicPr>
        <p:blipFill>
          <a:blip r:embed="rId4"/>
          <a:stretch>
            <a:fillRect/>
          </a:stretch>
        </p:blipFill>
        <p:spPr>
          <a:xfrm>
            <a:off x="8059688" y="3553673"/>
            <a:ext cx="2941104" cy="2948367"/>
          </a:xfrm>
          <a:prstGeom prst="rect">
            <a:avLst/>
          </a:prstGeom>
        </p:spPr>
      </p:pic>
    </p:spTree>
    <p:extLst>
      <p:ext uri="{BB962C8B-B14F-4D97-AF65-F5344CB8AC3E}">
        <p14:creationId xmlns:p14="http://schemas.microsoft.com/office/powerpoint/2010/main" val="3114928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2A27BE-5ADA-6CD5-776A-58BBDD521983}"/>
              </a:ext>
            </a:extLst>
          </p:cNvPr>
          <p:cNvSpPr txBox="1"/>
          <p:nvPr/>
        </p:nvSpPr>
        <p:spPr>
          <a:xfrm>
            <a:off x="1649186" y="810504"/>
            <a:ext cx="100793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Pregunta 3. </a:t>
            </a:r>
            <a:r>
              <a:rPr kumimoji="0" lang="es-ES" sz="1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¿Cuál fue la principal motivación para hacer su denuncia de manera virtual?</a:t>
            </a:r>
            <a:endParaRPr kumimoji="0" lang="es-CO" sz="1800" i="0" u="none" strike="noStrike" kern="1200" cap="none" spc="0" normalizeH="0" baseline="0" noProof="0" dirty="0">
              <a:ln>
                <a:noFill/>
              </a:ln>
              <a:solidFill>
                <a:srgbClr val="2F308F"/>
              </a:solidFill>
              <a:effectLst/>
              <a:uLnTx/>
              <a:uFillTx/>
              <a:latin typeface="Century Gothic" panose="020B0502020202020204" pitchFamily="34" charset="0"/>
              <a:ea typeface="+mn-ea"/>
              <a:cs typeface="+mn-cs"/>
            </a:endParaRPr>
          </a:p>
        </p:txBody>
      </p:sp>
      <p:graphicFrame>
        <p:nvGraphicFramePr>
          <p:cNvPr id="6" name="Tabla 5">
            <a:extLst>
              <a:ext uri="{FF2B5EF4-FFF2-40B4-BE49-F238E27FC236}">
                <a16:creationId xmlns:a16="http://schemas.microsoft.com/office/drawing/2014/main" id="{C9328456-A425-8BB7-D0DF-045FC1594B5D}"/>
              </a:ext>
            </a:extLst>
          </p:cNvPr>
          <p:cNvGraphicFramePr>
            <a:graphicFrameLocks noGrp="1"/>
          </p:cNvGraphicFramePr>
          <p:nvPr>
            <p:extLst>
              <p:ext uri="{D42A27DB-BD31-4B8C-83A1-F6EECF244321}">
                <p14:modId xmlns:p14="http://schemas.microsoft.com/office/powerpoint/2010/main" val="214611282"/>
              </p:ext>
            </p:extLst>
          </p:nvPr>
        </p:nvGraphicFramePr>
        <p:xfrm>
          <a:off x="5411755" y="1243005"/>
          <a:ext cx="6570694" cy="2645564"/>
        </p:xfrm>
        <a:graphic>
          <a:graphicData uri="http://schemas.openxmlformats.org/drawingml/2006/table">
            <a:tbl>
              <a:tblPr/>
              <a:tblGrid>
                <a:gridCol w="2229186">
                  <a:extLst>
                    <a:ext uri="{9D8B030D-6E8A-4147-A177-3AD203B41FA5}">
                      <a16:colId xmlns:a16="http://schemas.microsoft.com/office/drawing/2014/main" val="4249891435"/>
                    </a:ext>
                  </a:extLst>
                </a:gridCol>
                <a:gridCol w="758289">
                  <a:extLst>
                    <a:ext uri="{9D8B030D-6E8A-4147-A177-3AD203B41FA5}">
                      <a16:colId xmlns:a16="http://schemas.microsoft.com/office/drawing/2014/main" val="664464736"/>
                    </a:ext>
                  </a:extLst>
                </a:gridCol>
                <a:gridCol w="977554">
                  <a:extLst>
                    <a:ext uri="{9D8B030D-6E8A-4147-A177-3AD203B41FA5}">
                      <a16:colId xmlns:a16="http://schemas.microsoft.com/office/drawing/2014/main" val="844185758"/>
                    </a:ext>
                  </a:extLst>
                </a:gridCol>
                <a:gridCol w="712608">
                  <a:extLst>
                    <a:ext uri="{9D8B030D-6E8A-4147-A177-3AD203B41FA5}">
                      <a16:colId xmlns:a16="http://schemas.microsoft.com/office/drawing/2014/main" val="108442294"/>
                    </a:ext>
                  </a:extLst>
                </a:gridCol>
                <a:gridCol w="931874">
                  <a:extLst>
                    <a:ext uri="{9D8B030D-6E8A-4147-A177-3AD203B41FA5}">
                      <a16:colId xmlns:a16="http://schemas.microsoft.com/office/drawing/2014/main" val="1688873296"/>
                    </a:ext>
                  </a:extLst>
                </a:gridCol>
                <a:gridCol w="961183">
                  <a:extLst>
                    <a:ext uri="{9D8B030D-6E8A-4147-A177-3AD203B41FA5}">
                      <a16:colId xmlns:a16="http://schemas.microsoft.com/office/drawing/2014/main" val="1001121357"/>
                    </a:ext>
                  </a:extLst>
                </a:gridCol>
              </a:tblGrid>
              <a:tr h="172715">
                <a:tc>
                  <a:txBody>
                    <a:bodyPr/>
                    <a:lstStyle/>
                    <a:p>
                      <a:pPr algn="l" fontAlgn="ctr"/>
                      <a:r>
                        <a:rPr lang="es-CO" sz="1050" b="0" i="0" u="none" strike="noStrike">
                          <a:solidFill>
                            <a:srgbClr val="000000"/>
                          </a:solidFill>
                          <a:effectLst/>
                          <a:latin typeface="Century Gothic" panose="020B0502020202020204" pitchFamily="34" charset="0"/>
                        </a:rPr>
                        <a:t>AÑO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O" sz="1050" b="0" i="0" u="none" strike="noStrike">
                          <a:solidFill>
                            <a:srgbClr val="000000"/>
                          </a:solidFill>
                          <a:effectLst/>
                          <a:latin typeface="Century Gothic" panose="020B0502020202020204" pitchFamily="34" charset="0"/>
                        </a:rPr>
                        <a:t>PRIMER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50" b="0" i="0" u="none" strike="noStrike">
                          <a:solidFill>
                            <a:srgbClr val="000000"/>
                          </a:solidFill>
                          <a:effectLst/>
                          <a:latin typeface="Century Gothic" panose="020B0502020202020204" pitchFamily="34" charset="0"/>
                        </a:rPr>
                        <a:t>SEGUNDO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fontAlgn="ctr"/>
                      <a:r>
                        <a:rPr lang="es-CO" sz="1000" b="0" i="0" u="none" strike="noStrike">
                          <a:solidFill>
                            <a:srgbClr val="000000"/>
                          </a:solidFill>
                          <a:effectLst/>
                          <a:latin typeface="Century Gothic" panose="020B0502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025918470"/>
                  </a:ext>
                </a:extLst>
              </a:tr>
              <a:tr h="288435">
                <a:tc>
                  <a:txBody>
                    <a:bodyPr/>
                    <a:lstStyle/>
                    <a:p>
                      <a:pPr algn="l" fontAlgn="ctr"/>
                      <a:r>
                        <a:rPr lang="es-CO" sz="1000" b="0" i="0" u="none" strike="noStrike">
                          <a:solidFill>
                            <a:srgbClr val="000000"/>
                          </a:solidFill>
                          <a:effectLst/>
                          <a:latin typeface="Century Gothic" panose="020B0502020202020204" pitchFamily="34" charset="0"/>
                        </a:rPr>
                        <a:t>Preguntas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00" b="0" i="0" u="none" strike="noStrike">
                          <a:solidFill>
                            <a:srgbClr val="000000"/>
                          </a:solidFill>
                          <a:effectLst/>
                          <a:latin typeface="Century Gothic" panose="020B0502020202020204" pitchFamily="34" charset="0"/>
                        </a:rPr>
                        <a:t>No. de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0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00" b="0" i="0" u="none" strike="noStrike" dirty="0">
                          <a:solidFill>
                            <a:srgbClr val="000000"/>
                          </a:solidFill>
                          <a:effectLst/>
                          <a:latin typeface="Century Gothic" panose="020B0502020202020204" pitchFamily="34" charset="0"/>
                        </a:rPr>
                        <a:t>No. de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CO" sz="100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es-CO"/>
                    </a:p>
                  </a:txBody>
                  <a:tcPr/>
                </a:tc>
                <a:extLst>
                  <a:ext uri="{0D108BD9-81ED-4DB2-BD59-A6C34878D82A}">
                    <a16:rowId xmlns:a16="http://schemas.microsoft.com/office/drawing/2014/main" val="2390583360"/>
                  </a:ext>
                </a:extLst>
              </a:tr>
              <a:tr h="333546">
                <a:tc>
                  <a:txBody>
                    <a:bodyPr/>
                    <a:lstStyle/>
                    <a:p>
                      <a:pPr algn="l" fontAlgn="ctr"/>
                      <a:r>
                        <a:rPr lang="es-ES" sz="1050" b="0" i="0" u="none" strike="noStrike">
                          <a:solidFill>
                            <a:srgbClr val="000000"/>
                          </a:solidFill>
                          <a:effectLst/>
                          <a:latin typeface="Century Gothic" panose="020B0502020202020204" pitchFamily="34" charset="0"/>
                        </a:rPr>
                        <a:t>Flexibilidad en el manejo de mi tiempo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latin typeface="Century Gothic" panose="020B0502020202020204" pitchFamily="34" charset="0"/>
                        </a:rPr>
                        <a:t>6214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latin typeface="Century Gothic" panose="020B0502020202020204" pitchFamily="34" charset="0"/>
                        </a:rPr>
                        <a:t>36.7%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dirty="0">
                          <a:solidFill>
                            <a:srgbClr val="000000"/>
                          </a:solidFill>
                          <a:effectLst/>
                          <a:latin typeface="Century Gothic" panose="020B0502020202020204" pitchFamily="34" charset="0"/>
                        </a:rPr>
                        <a:t>6958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latin typeface="Century Gothic" panose="020B0502020202020204" pitchFamily="34" charset="0"/>
                        </a:rPr>
                        <a:t>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885030"/>
                  </a:ext>
                </a:extLst>
              </a:tr>
              <a:tr h="500319">
                <a:tc>
                  <a:txBody>
                    <a:bodyPr/>
                    <a:lstStyle/>
                    <a:p>
                      <a:pPr algn="l" fontAlgn="ctr"/>
                      <a:r>
                        <a:rPr lang="es-ES" sz="1050" b="0" i="0" u="none" strike="noStrike">
                          <a:solidFill>
                            <a:srgbClr val="000000"/>
                          </a:solidFill>
                          <a:effectLst/>
                          <a:latin typeface="Century Gothic" panose="020B0502020202020204" pitchFamily="34" charset="0"/>
                        </a:rPr>
                        <a:t>Me ofrecieron esta alternativa en el punto de atención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5328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entury Gothic" panose="020B0502020202020204" pitchFamily="34" charset="0"/>
                        </a:rPr>
                        <a:t>5058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906937"/>
                  </a:ext>
                </a:extLst>
              </a:tr>
              <a:tr h="500319">
                <a:tc>
                  <a:txBody>
                    <a:bodyPr/>
                    <a:lstStyle/>
                    <a:p>
                      <a:pPr algn="l" fontAlgn="ctr"/>
                      <a:r>
                        <a:rPr lang="es-ES" sz="1050" b="0" i="0" u="none" strike="noStrike">
                          <a:solidFill>
                            <a:srgbClr val="000000"/>
                          </a:solidFill>
                          <a:effectLst/>
                          <a:latin typeface="Century Gothic" panose="020B0502020202020204" pitchFamily="34" charset="0"/>
                        </a:rPr>
                        <a:t>Evitar desplazamientos hasta un punto de atención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3496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entury Gothic" panose="020B0502020202020204" pitchFamily="34" charset="0"/>
                        </a:rPr>
                        <a:t>3803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704409"/>
                  </a:ext>
                </a:extLst>
              </a:tr>
              <a:tr h="333546">
                <a:tc>
                  <a:txBody>
                    <a:bodyPr/>
                    <a:lstStyle/>
                    <a:p>
                      <a:pPr algn="l" fontAlgn="ctr"/>
                      <a:r>
                        <a:rPr lang="es-ES" sz="1050" b="0" i="0" u="none" strike="noStrike">
                          <a:solidFill>
                            <a:srgbClr val="000000"/>
                          </a:solidFill>
                          <a:effectLst/>
                          <a:latin typeface="Century Gothic" panose="020B0502020202020204" pitchFamily="34" charset="0"/>
                        </a:rPr>
                        <a:t>Se me facilita el uso de la tecnología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1272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entury Gothic" panose="020B0502020202020204" pitchFamily="34" charset="0"/>
                        </a:rPr>
                        <a:t>1313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394785"/>
                  </a:ext>
                </a:extLst>
              </a:tr>
              <a:tr h="333546">
                <a:tc>
                  <a:txBody>
                    <a:bodyPr/>
                    <a:lstStyle/>
                    <a:p>
                      <a:pPr algn="l" fontAlgn="ctr"/>
                      <a:r>
                        <a:rPr lang="es-CO" sz="1050" b="0" i="0" u="none" strike="noStrike">
                          <a:solidFill>
                            <a:srgbClr val="000000"/>
                          </a:solidFill>
                          <a:effectLst/>
                          <a:latin typeface="Century Gothic" panose="020B0502020202020204" pitchFamily="34" charset="0"/>
                        </a:rPr>
                        <a:t>Privacidad de la información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599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entury Gothic" panose="020B0502020202020204" pitchFamily="34" charset="0"/>
                        </a:rPr>
                        <a:t>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339439"/>
                  </a:ext>
                </a:extLst>
              </a:tr>
              <a:tr h="166773">
                <a:tc>
                  <a:txBody>
                    <a:bodyPr/>
                    <a:lstStyle/>
                    <a:p>
                      <a:pPr algn="l" fontAlgn="ctr"/>
                      <a:r>
                        <a:rPr lang="es-CO" sz="1050" b="0" i="0" u="none" strike="noStrike">
                          <a:solidFill>
                            <a:srgbClr val="000000"/>
                          </a:solidFill>
                          <a:effectLst/>
                          <a:latin typeface="Century Gothic" panose="020B0502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50" b="0" i="0" u="none" strike="noStrike">
                          <a:solidFill>
                            <a:srgbClr val="000000"/>
                          </a:solidFill>
                          <a:effectLst/>
                          <a:latin typeface="Century Gothic" panose="020B0502020202020204" pitchFamily="34" charset="0"/>
                        </a:rPr>
                        <a:t>16909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50" b="0" i="0" u="none" strike="noStrike" dirty="0">
                          <a:solidFill>
                            <a:srgbClr val="000000"/>
                          </a:solidFill>
                          <a:effectLst/>
                          <a:latin typeface="Century Gothic" panose="020B0502020202020204" pitchFamily="34" charset="0"/>
                        </a:rPr>
                        <a:t>17713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endParaRPr lang="es-CO" sz="105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9540938"/>
                  </a:ext>
                </a:extLst>
              </a:tr>
            </a:tbl>
          </a:graphicData>
        </a:graphic>
      </p:graphicFrame>
      <p:pic>
        <p:nvPicPr>
          <p:cNvPr id="7" name="Imagen 6">
            <a:extLst>
              <a:ext uri="{FF2B5EF4-FFF2-40B4-BE49-F238E27FC236}">
                <a16:creationId xmlns:a16="http://schemas.microsoft.com/office/drawing/2014/main" id="{5B052FAB-AF7E-3DD3-59C4-1A9367A725C4}"/>
              </a:ext>
            </a:extLst>
          </p:cNvPr>
          <p:cNvPicPr>
            <a:picLocks noChangeAspect="1"/>
          </p:cNvPicPr>
          <p:nvPr/>
        </p:nvPicPr>
        <p:blipFill>
          <a:blip r:embed="rId3"/>
          <a:stretch>
            <a:fillRect/>
          </a:stretch>
        </p:blipFill>
        <p:spPr>
          <a:xfrm>
            <a:off x="9116979" y="4548780"/>
            <a:ext cx="2469094" cy="1847248"/>
          </a:xfrm>
          <a:prstGeom prst="rect">
            <a:avLst/>
          </a:prstGeom>
        </p:spPr>
      </p:pic>
      <p:graphicFrame>
        <p:nvGraphicFramePr>
          <p:cNvPr id="8" name="Gráfico 7">
            <a:extLst>
              <a:ext uri="{FF2B5EF4-FFF2-40B4-BE49-F238E27FC236}">
                <a16:creationId xmlns:a16="http://schemas.microsoft.com/office/drawing/2014/main" id="{C6B1EC11-4089-115A-1D14-AEBBEBF75AEC}"/>
              </a:ext>
            </a:extLst>
          </p:cNvPr>
          <p:cNvGraphicFramePr>
            <a:graphicFrameLocks/>
          </p:cNvGraphicFramePr>
          <p:nvPr>
            <p:extLst>
              <p:ext uri="{D42A27DB-BD31-4B8C-83A1-F6EECF244321}">
                <p14:modId xmlns:p14="http://schemas.microsoft.com/office/powerpoint/2010/main" val="3532810454"/>
              </p:ext>
            </p:extLst>
          </p:nvPr>
        </p:nvGraphicFramePr>
        <p:xfrm>
          <a:off x="-200463" y="1423869"/>
          <a:ext cx="8476920" cy="5220786"/>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a:extLst>
              <a:ext uri="{FF2B5EF4-FFF2-40B4-BE49-F238E27FC236}">
                <a16:creationId xmlns:a16="http://schemas.microsoft.com/office/drawing/2014/main" id="{AEDFAD31-0613-872C-AAD6-F2C82F544D44}"/>
              </a:ext>
            </a:extLst>
          </p:cNvPr>
          <p:cNvSpPr txBox="1"/>
          <p:nvPr/>
        </p:nvSpPr>
        <p:spPr>
          <a:xfrm>
            <a:off x="21773" y="6590332"/>
            <a:ext cx="10335208" cy="261610"/>
          </a:xfrm>
          <a:prstGeom prst="rect">
            <a:avLst/>
          </a:prstGeom>
          <a:noFill/>
        </p:spPr>
        <p:txBody>
          <a:bodyPr wrap="square">
            <a:spAutoFit/>
          </a:bodyPr>
          <a:lstStyle/>
          <a:p>
            <a:r>
              <a:rPr lang="es-ES" sz="1050" b="1">
                <a:latin typeface="Century Gothic" panose="020B0502020202020204" pitchFamily="34" charset="0"/>
              </a:rPr>
              <a:t>Nota: Para este numeral, se establecieron cinco opciones de mayor recurrencia como posibilidad de respuesta</a:t>
            </a:r>
            <a:endParaRPr lang="es-CO" sz="1050" b="1">
              <a:latin typeface="Century Gothic" panose="020B0502020202020204" pitchFamily="34" charset="0"/>
            </a:endParaRPr>
          </a:p>
        </p:txBody>
      </p:sp>
    </p:spTree>
    <p:extLst>
      <p:ext uri="{BB962C8B-B14F-4D97-AF65-F5344CB8AC3E}">
        <p14:creationId xmlns:p14="http://schemas.microsoft.com/office/powerpoint/2010/main" val="155507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FD5D19-25F8-1E1A-1346-49606DAB82D3}"/>
              </a:ext>
            </a:extLst>
          </p:cNvPr>
          <p:cNvSpPr txBox="1"/>
          <p:nvPr/>
        </p:nvSpPr>
        <p:spPr>
          <a:xfrm>
            <a:off x="1621193" y="857157"/>
            <a:ext cx="9827467" cy="646331"/>
          </a:xfrm>
          <a:prstGeom prst="rect">
            <a:avLst/>
          </a:prstGeom>
          <a:noFill/>
        </p:spPr>
        <p:txBody>
          <a:bodyPr wrap="square">
            <a:spAutoFit/>
          </a:bodyPr>
          <a:lstStyle/>
          <a:p>
            <a:r>
              <a:rPr lang="es-ES" b="1" dirty="0">
                <a:latin typeface="Century Gothic" panose="020B0502020202020204" pitchFamily="34" charset="0"/>
              </a:rPr>
              <a:t>Pregunta No 4. </a:t>
            </a:r>
            <a:r>
              <a:rPr lang="es-ES" dirty="0">
                <a:latin typeface="Century Gothic" panose="020B0502020202020204" pitchFamily="34" charset="0"/>
              </a:rPr>
              <a:t>¿Consultó sus derechos y deberes como usuario de la Fiscalía General de la Nación?</a:t>
            </a:r>
          </a:p>
        </p:txBody>
      </p:sp>
      <p:graphicFrame>
        <p:nvGraphicFramePr>
          <p:cNvPr id="5" name="Tabla 4">
            <a:extLst>
              <a:ext uri="{FF2B5EF4-FFF2-40B4-BE49-F238E27FC236}">
                <a16:creationId xmlns:a16="http://schemas.microsoft.com/office/drawing/2014/main" id="{D63B93F6-B8DC-A4AF-B04C-C22750878DBE}"/>
              </a:ext>
            </a:extLst>
          </p:cNvPr>
          <p:cNvGraphicFramePr>
            <a:graphicFrameLocks noGrp="1"/>
          </p:cNvGraphicFramePr>
          <p:nvPr>
            <p:extLst>
              <p:ext uri="{D42A27DB-BD31-4B8C-83A1-F6EECF244321}">
                <p14:modId xmlns:p14="http://schemas.microsoft.com/office/powerpoint/2010/main" val="591892693"/>
              </p:ext>
            </p:extLst>
          </p:nvPr>
        </p:nvGraphicFramePr>
        <p:xfrm>
          <a:off x="7184570" y="1522538"/>
          <a:ext cx="4786606" cy="1082040"/>
        </p:xfrm>
        <a:graphic>
          <a:graphicData uri="http://schemas.openxmlformats.org/drawingml/2006/table">
            <a:tbl>
              <a:tblPr/>
              <a:tblGrid>
                <a:gridCol w="754038">
                  <a:extLst>
                    <a:ext uri="{9D8B030D-6E8A-4147-A177-3AD203B41FA5}">
                      <a16:colId xmlns:a16="http://schemas.microsoft.com/office/drawing/2014/main" val="3379355989"/>
                    </a:ext>
                  </a:extLst>
                </a:gridCol>
                <a:gridCol w="643446">
                  <a:extLst>
                    <a:ext uri="{9D8B030D-6E8A-4147-A177-3AD203B41FA5}">
                      <a16:colId xmlns:a16="http://schemas.microsoft.com/office/drawing/2014/main" val="986967632"/>
                    </a:ext>
                  </a:extLst>
                </a:gridCol>
                <a:gridCol w="945060">
                  <a:extLst>
                    <a:ext uri="{9D8B030D-6E8A-4147-A177-3AD203B41FA5}">
                      <a16:colId xmlns:a16="http://schemas.microsoft.com/office/drawing/2014/main" val="2926653882"/>
                    </a:ext>
                  </a:extLst>
                </a:gridCol>
                <a:gridCol w="722895">
                  <a:extLst>
                    <a:ext uri="{9D8B030D-6E8A-4147-A177-3AD203B41FA5}">
                      <a16:colId xmlns:a16="http://schemas.microsoft.com/office/drawing/2014/main" val="897234620"/>
                    </a:ext>
                  </a:extLst>
                </a:gridCol>
                <a:gridCol w="848202">
                  <a:extLst>
                    <a:ext uri="{9D8B030D-6E8A-4147-A177-3AD203B41FA5}">
                      <a16:colId xmlns:a16="http://schemas.microsoft.com/office/drawing/2014/main" val="480065716"/>
                    </a:ext>
                  </a:extLst>
                </a:gridCol>
                <a:gridCol w="872965">
                  <a:extLst>
                    <a:ext uri="{9D8B030D-6E8A-4147-A177-3AD203B41FA5}">
                      <a16:colId xmlns:a16="http://schemas.microsoft.com/office/drawing/2014/main" val="952271395"/>
                    </a:ext>
                  </a:extLst>
                </a:gridCol>
              </a:tblGrid>
              <a:tr h="190500">
                <a:tc>
                  <a:txBody>
                    <a:bodyPr/>
                    <a:lstStyle/>
                    <a:p>
                      <a:pPr algn="l" fontAlgn="b"/>
                      <a:r>
                        <a:rPr lang="es-CO" sz="1050" b="0" i="0" u="none" strike="noStrike">
                          <a:solidFill>
                            <a:srgbClr val="000000"/>
                          </a:solidFill>
                          <a:effectLst/>
                          <a:latin typeface="Century Gothic" panose="020B0502020202020204" pitchFamily="34" charset="0"/>
                        </a:rPr>
                        <a:t>AÑO 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1050" b="0" i="0" u="none" strike="noStrike">
                          <a:solidFill>
                            <a:srgbClr val="000000"/>
                          </a:solidFill>
                          <a:effectLst/>
                          <a:latin typeface="Century Gothic" panose="020B0502020202020204" pitchFamily="34" charset="0"/>
                        </a:rPr>
                        <a:t>PRIMER SEMESTRE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050" b="0" i="0" u="none" strike="noStrike">
                          <a:solidFill>
                            <a:srgbClr val="000000"/>
                          </a:solidFill>
                          <a:effectLst/>
                          <a:latin typeface="Century Gothic" panose="020B0502020202020204" pitchFamily="34" charset="0"/>
                        </a:rPr>
                        <a:t>SEGUNDO SEMESTRE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fontAlgn="ctr"/>
                      <a:r>
                        <a:rPr lang="es-CO" sz="1050" b="1" i="0" u="none" strike="noStrike">
                          <a:solidFill>
                            <a:srgbClr val="000000"/>
                          </a:solidFill>
                          <a:effectLst/>
                          <a:latin typeface="Century Gothic" panose="020B0502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725044"/>
                  </a:ext>
                </a:extLst>
              </a:tr>
              <a:tr h="190500">
                <a:tc>
                  <a:txBody>
                    <a:bodyPr/>
                    <a:lstStyle/>
                    <a:p>
                      <a:pPr algn="l" fontAlgn="b"/>
                      <a:r>
                        <a:rPr lang="es-CO" sz="1050" b="0" i="0" u="none" strike="noStrike">
                          <a:solidFill>
                            <a:srgbClr val="000000"/>
                          </a:solidFill>
                          <a:effectLst/>
                          <a:latin typeface="Century Gothic" panose="020B0502020202020204" pitchFamily="34" charset="0"/>
                        </a:rPr>
                        <a:t>Respuesta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5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050" b="0" i="0" u="none" strike="noStrike" dirty="0">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CO"/>
                    </a:p>
                  </a:txBody>
                  <a:tcPr/>
                </a:tc>
                <a:extLst>
                  <a:ext uri="{0D108BD9-81ED-4DB2-BD59-A6C34878D82A}">
                    <a16:rowId xmlns:a16="http://schemas.microsoft.com/office/drawing/2014/main" val="3786546260"/>
                  </a:ext>
                </a:extLst>
              </a:tr>
              <a:tr h="190500">
                <a:tc>
                  <a:txBody>
                    <a:bodyPr/>
                    <a:lstStyle/>
                    <a:p>
                      <a:pPr algn="l" fontAlgn="b"/>
                      <a:r>
                        <a:rPr lang="es-CO" sz="1050" b="0" i="0" u="none" strike="noStrike">
                          <a:solidFill>
                            <a:srgbClr val="000000"/>
                          </a:solidFill>
                          <a:effectLst/>
                          <a:latin typeface="Century Gothic" panose="020B0502020202020204" pitchFamily="34" charset="0"/>
                        </a:rPr>
                        <a:t>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entury Gothic" panose="020B0502020202020204" pitchFamily="34" charset="0"/>
                        </a:rPr>
                        <a:t>13.87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entury Gothic" panose="020B050202020202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dirty="0">
                          <a:solidFill>
                            <a:srgbClr val="000000"/>
                          </a:solidFill>
                          <a:effectLst/>
                          <a:latin typeface="Century Gothic" panose="020B0502020202020204" pitchFamily="34" charset="0"/>
                        </a:rPr>
                        <a:t>14723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entury Gothic" panose="020B050202020202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entury Gothic" panose="020B0502020202020204" pitchFamily="34" charset="0"/>
                        </a:rPr>
                        <a:t>AUMENTA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876698"/>
                  </a:ext>
                </a:extLst>
              </a:tr>
              <a:tr h="190500">
                <a:tc>
                  <a:txBody>
                    <a:bodyPr/>
                    <a:lstStyle/>
                    <a:p>
                      <a:pPr algn="l" fontAlgn="b"/>
                      <a:r>
                        <a:rPr lang="es-CO" sz="1050" b="0" i="0" u="none" strike="noStrike">
                          <a:solidFill>
                            <a:srgbClr val="000000"/>
                          </a:solidFill>
                          <a:effectLst/>
                          <a:latin typeface="Century Gothic" panose="020B050202020202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entury Gothic" panose="020B0502020202020204" pitchFamily="34" charset="0"/>
                        </a:rPr>
                        <a:t>3.039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entury Gothic" panose="020B0502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dirty="0">
                          <a:solidFill>
                            <a:srgbClr val="000000"/>
                          </a:solidFill>
                          <a:effectLst/>
                          <a:latin typeface="Century Gothic" panose="020B0502020202020204" pitchFamily="34" charset="0"/>
                        </a:rPr>
                        <a:t>2990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entury Gothic" panose="020B0502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50" b="0" i="0" u="none" strike="noStrike">
                          <a:solidFill>
                            <a:srgbClr val="000000"/>
                          </a:solidFill>
                          <a:effectLst/>
                          <a:latin typeface="Century Gothic" panose="020B0502020202020204" pitchFamily="34" charset="0"/>
                        </a:rPr>
                        <a:t>DISMINUYE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623649"/>
                  </a:ext>
                </a:extLst>
              </a:tr>
              <a:tr h="190500">
                <a:tc>
                  <a:txBody>
                    <a:bodyPr/>
                    <a:lstStyle/>
                    <a:p>
                      <a:pPr algn="l" fontAlgn="b"/>
                      <a:r>
                        <a:rPr lang="es-CO" sz="1050" b="0" i="0" u="none" strike="noStrike">
                          <a:solidFill>
                            <a:srgbClr val="000000"/>
                          </a:solidFill>
                          <a:effectLst/>
                          <a:latin typeface="Century Gothic" panose="020B0502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s-CO" sz="1050" b="0" i="0" u="none" strike="noStrike">
                          <a:solidFill>
                            <a:srgbClr val="000000"/>
                          </a:solidFill>
                          <a:effectLst/>
                          <a:latin typeface="Century Gothic" panose="020B0502020202020204" pitchFamily="34" charset="0"/>
                        </a:rPr>
                        <a:t>16.909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s-CO" sz="1050" b="0" i="0" u="none" strike="noStrike">
                          <a:solidFill>
                            <a:srgbClr val="000000"/>
                          </a:solidFill>
                          <a:effectLst/>
                          <a:latin typeface="Century Gothic" panose="020B0502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s-CO" sz="1050" b="0" i="0" u="none" strike="noStrike" dirty="0">
                          <a:solidFill>
                            <a:srgbClr val="000000"/>
                          </a:solidFill>
                          <a:effectLst/>
                          <a:latin typeface="Century Gothic" panose="020B0502020202020204" pitchFamily="34" charset="0"/>
                        </a:rPr>
                        <a:t>17713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O" sz="1050" b="0" i="0" u="none" strike="noStrike">
                          <a:solidFill>
                            <a:srgbClr val="000000"/>
                          </a:solidFill>
                          <a:effectLst/>
                          <a:latin typeface="Century Gothic" panose="020B0502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s-CO" sz="1050" b="0" i="0" u="none" strike="noStrike" dirty="0">
                        <a:solidFill>
                          <a:srgbClr val="000000"/>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35248940"/>
                  </a:ext>
                </a:extLst>
              </a:tr>
            </a:tbl>
          </a:graphicData>
        </a:graphic>
      </p:graphicFrame>
      <p:pic>
        <p:nvPicPr>
          <p:cNvPr id="6" name="Imagen 5">
            <a:extLst>
              <a:ext uri="{FF2B5EF4-FFF2-40B4-BE49-F238E27FC236}">
                <a16:creationId xmlns:a16="http://schemas.microsoft.com/office/drawing/2014/main" id="{2A2D74E2-61F2-9A71-D046-86187BC5DD92}"/>
              </a:ext>
            </a:extLst>
          </p:cNvPr>
          <p:cNvPicPr>
            <a:picLocks noChangeAspect="1"/>
          </p:cNvPicPr>
          <p:nvPr/>
        </p:nvPicPr>
        <p:blipFill>
          <a:blip r:embed="rId3"/>
          <a:stretch>
            <a:fillRect/>
          </a:stretch>
        </p:blipFill>
        <p:spPr>
          <a:xfrm>
            <a:off x="8044596" y="3077476"/>
            <a:ext cx="3066554" cy="3054361"/>
          </a:xfrm>
          <a:prstGeom prst="rect">
            <a:avLst/>
          </a:prstGeom>
        </p:spPr>
      </p:pic>
      <p:graphicFrame>
        <p:nvGraphicFramePr>
          <p:cNvPr id="7" name="Gráfico 6">
            <a:extLst>
              <a:ext uri="{FF2B5EF4-FFF2-40B4-BE49-F238E27FC236}">
                <a16:creationId xmlns:a16="http://schemas.microsoft.com/office/drawing/2014/main" id="{F39BD3AE-9EA3-6AC4-273A-B9F0D8FBD377}"/>
              </a:ext>
            </a:extLst>
          </p:cNvPr>
          <p:cNvGraphicFramePr>
            <a:graphicFrameLocks/>
          </p:cNvGraphicFramePr>
          <p:nvPr>
            <p:extLst>
              <p:ext uri="{D42A27DB-BD31-4B8C-83A1-F6EECF244321}">
                <p14:modId xmlns:p14="http://schemas.microsoft.com/office/powerpoint/2010/main" val="3613349117"/>
              </p:ext>
            </p:extLst>
          </p:nvPr>
        </p:nvGraphicFramePr>
        <p:xfrm>
          <a:off x="133738" y="1861456"/>
          <a:ext cx="7050831" cy="49965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30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1F49C2-9C5A-4D3F-EFD5-BDABC2E4F2A3}"/>
              </a:ext>
            </a:extLst>
          </p:cNvPr>
          <p:cNvSpPr txBox="1"/>
          <p:nvPr/>
        </p:nvSpPr>
        <p:spPr>
          <a:xfrm>
            <a:off x="1621194" y="949004"/>
            <a:ext cx="60975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prstClr val="black"/>
                </a:solidFill>
                <a:effectLst/>
                <a:uLnTx/>
                <a:uFillTx/>
                <a:latin typeface="Century Gothic" panose="020B0502020202020204" pitchFamily="34" charset="0"/>
              </a:rPr>
              <a:t>Conclusiones y Recomendaciones</a:t>
            </a:r>
            <a:endParaRPr kumimoji="0" lang="es-CO" sz="1800" b="1" i="0" u="none" strike="noStrike" kern="1200" cap="none" spc="0" normalizeH="0" baseline="0" noProof="0">
              <a:ln>
                <a:noFill/>
              </a:ln>
              <a:solidFill>
                <a:srgbClr val="2F308F"/>
              </a:solidFill>
              <a:effectLst/>
              <a:uLnTx/>
              <a:uFillTx/>
              <a:latin typeface="Century Gothic" panose="020B0502020202020204" pitchFamily="34" charset="0"/>
            </a:endParaRPr>
          </a:p>
        </p:txBody>
      </p:sp>
      <p:sp>
        <p:nvSpPr>
          <p:cNvPr id="5" name="CuadroTexto 4">
            <a:extLst>
              <a:ext uri="{FF2B5EF4-FFF2-40B4-BE49-F238E27FC236}">
                <a16:creationId xmlns:a16="http://schemas.microsoft.com/office/drawing/2014/main" id="{F275389F-AC32-D78A-E656-F370C3253653}"/>
              </a:ext>
            </a:extLst>
          </p:cNvPr>
          <p:cNvSpPr txBox="1"/>
          <p:nvPr/>
        </p:nvSpPr>
        <p:spPr>
          <a:xfrm>
            <a:off x="488302" y="2107556"/>
            <a:ext cx="11215395" cy="3308598"/>
          </a:xfrm>
          <a:prstGeom prst="rect">
            <a:avLst/>
          </a:prstGeom>
          <a:noFill/>
        </p:spPr>
        <p:txBody>
          <a:bodyPr wrap="square">
            <a:spAutoFit/>
          </a:bodyPr>
          <a:lstStyle/>
          <a:p>
            <a:r>
              <a:rPr lang="es-ES" sz="1100" b="1" dirty="0">
                <a:latin typeface="Century Gothic" panose="020B0502020202020204" pitchFamily="34" charset="0"/>
              </a:rPr>
              <a:t>1. ¿Cómo califica nuestro servicio de denuncia virtual (autogestión)? </a:t>
            </a:r>
          </a:p>
          <a:p>
            <a:endParaRPr lang="es-ES" sz="1100" dirty="0">
              <a:latin typeface="Century Gothic" panose="020B0502020202020204" pitchFamily="34" charset="0"/>
            </a:endParaRPr>
          </a:p>
          <a:p>
            <a:r>
              <a:rPr lang="es-ES" sz="1100" dirty="0">
                <a:latin typeface="Century Gothic" panose="020B0502020202020204" pitchFamily="34" charset="0"/>
              </a:rPr>
              <a:t>Analizando los resultados de esta primera pregunta, se evidencia que la calificación Muy Bueno y Bueno se mantiene en comparación con el semestre anterior, por lo que el proceso continuará trabajando en brindar una atención que cumplan con las expectativas del usuario y los lineamientos de la entidad.</a:t>
            </a:r>
          </a:p>
          <a:p>
            <a:endParaRPr lang="es-ES" sz="1100" dirty="0">
              <a:latin typeface="Century Gothic" panose="020B0502020202020204" pitchFamily="34" charset="0"/>
            </a:endParaRPr>
          </a:p>
          <a:p>
            <a:r>
              <a:rPr lang="es-ES" sz="1100" b="1" dirty="0">
                <a:latin typeface="Century Gothic" panose="020B0502020202020204" pitchFamily="34" charset="0"/>
              </a:rPr>
              <a:t>2.  ¿Qué tan fácil fue hacer su denuncia virtual?</a:t>
            </a:r>
          </a:p>
          <a:p>
            <a:endParaRPr lang="es-ES" sz="1100" dirty="0">
              <a:latin typeface="Century Gothic" panose="020B0502020202020204" pitchFamily="34" charset="0"/>
            </a:endParaRPr>
          </a:p>
          <a:p>
            <a:r>
              <a:rPr lang="es-ES" sz="1100" dirty="0">
                <a:latin typeface="Century Gothic" panose="020B0502020202020204" pitchFamily="34" charset="0"/>
              </a:rPr>
              <a:t>En esta segunda pregunta, se observa que el usuario califica de fácil y muy fácil el uso de esta herramienta dispuesta para los usuarios que acceden a realizar su denuncia en autogestión. </a:t>
            </a:r>
          </a:p>
          <a:p>
            <a:endParaRPr lang="es-ES" sz="1100" dirty="0">
              <a:latin typeface="Century Gothic" panose="020B0502020202020204" pitchFamily="34" charset="0"/>
            </a:endParaRPr>
          </a:p>
          <a:p>
            <a:r>
              <a:rPr lang="es-ES" sz="1100" b="1" dirty="0">
                <a:latin typeface="Century Gothic" panose="020B0502020202020204" pitchFamily="34" charset="0"/>
              </a:rPr>
              <a:t>3.  ¿Cuál fue la principal motivación para hacer su denuncia de manera virtual?</a:t>
            </a:r>
          </a:p>
          <a:p>
            <a:endParaRPr lang="es-ES" sz="1100" dirty="0">
              <a:latin typeface="Century Gothic" panose="020B0502020202020204" pitchFamily="34" charset="0"/>
            </a:endParaRPr>
          </a:p>
          <a:p>
            <a:r>
              <a:rPr lang="es-ES" sz="1100" dirty="0">
                <a:latin typeface="Century Gothic" panose="020B0502020202020204" pitchFamily="34" charset="0"/>
              </a:rPr>
              <a:t>Para este numeral, se establecieron cinco opciones de mayor recurrencia como posibilidad de respuesta, las cuales fueron seleccionadas por votación de los usuarios, observando que la opción “Flexibilidad en El manejo de mi tiempo” es lo que más le agrada al usuario en el uso de esta herramienta.</a:t>
            </a:r>
          </a:p>
          <a:p>
            <a:endParaRPr lang="es-ES" sz="1100" dirty="0">
              <a:latin typeface="Century Gothic" panose="020B0502020202020204" pitchFamily="34" charset="0"/>
            </a:endParaRPr>
          </a:p>
          <a:p>
            <a:r>
              <a:rPr lang="es-ES" sz="1100" b="1" dirty="0">
                <a:latin typeface="Century Gothic" panose="020B0502020202020204" pitchFamily="34" charset="0"/>
              </a:rPr>
              <a:t>4. ¿Consultó sus derechos y deberes como usuario de la Fiscalía General de la Nación?</a:t>
            </a:r>
          </a:p>
          <a:p>
            <a:endParaRPr lang="es-ES" sz="1100" dirty="0">
              <a:latin typeface="Century Gothic" panose="020B0502020202020204" pitchFamily="34" charset="0"/>
            </a:endParaRPr>
          </a:p>
          <a:p>
            <a:r>
              <a:rPr lang="es-ES" sz="1100" dirty="0">
                <a:latin typeface="Century Gothic" panose="020B0502020202020204" pitchFamily="34" charset="0"/>
              </a:rPr>
              <a:t>Se observa que el 83% de los usuarios que utilizan esta herramienta manifiestan que consultaron los derechos y deberes mediante el enlace dispuesto en el mansaje que aparece al final de la creación de la denuncia. </a:t>
            </a:r>
          </a:p>
        </p:txBody>
      </p:sp>
    </p:spTree>
    <p:extLst>
      <p:ext uri="{BB962C8B-B14F-4D97-AF65-F5344CB8AC3E}">
        <p14:creationId xmlns:p14="http://schemas.microsoft.com/office/powerpoint/2010/main" val="1871895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8409EBE-753F-464F-86C9-FF0CEBB15DFB}"/>
              </a:ext>
            </a:extLst>
          </p:cNvPr>
          <p:cNvSpPr txBox="1"/>
          <p:nvPr/>
        </p:nvSpPr>
        <p:spPr>
          <a:xfrm>
            <a:off x="487680" y="3021662"/>
            <a:ext cx="4890347" cy="523220"/>
          </a:xfrm>
          <a:prstGeom prst="rect">
            <a:avLst/>
          </a:prstGeom>
          <a:noFill/>
        </p:spPr>
        <p:txBody>
          <a:bodyPr wrap="square" rtlCol="0">
            <a:spAutoFit/>
          </a:bodyPr>
          <a:lstStyle/>
          <a:p>
            <a:r>
              <a:rPr lang="es-CO" sz="2800" b="1">
                <a:solidFill>
                  <a:schemeClr val="bg1">
                    <a:lumMod val="95000"/>
                  </a:schemeClr>
                </a:solidFill>
                <a:latin typeface="Century Gothic" panose="020B0502020202020204" pitchFamily="34" charset="0"/>
              </a:rPr>
              <a:t>RESULTADOS DE ENCUESTA </a:t>
            </a:r>
          </a:p>
        </p:txBody>
      </p:sp>
      <p:sp>
        <p:nvSpPr>
          <p:cNvPr id="5" name="CuadroTexto 4">
            <a:extLst>
              <a:ext uri="{FF2B5EF4-FFF2-40B4-BE49-F238E27FC236}">
                <a16:creationId xmlns:a16="http://schemas.microsoft.com/office/drawing/2014/main" id="{0476D7DE-85AF-2C46-ABED-73A9471E9482}"/>
              </a:ext>
            </a:extLst>
          </p:cNvPr>
          <p:cNvSpPr txBox="1"/>
          <p:nvPr/>
        </p:nvSpPr>
        <p:spPr>
          <a:xfrm>
            <a:off x="5655076" y="3021662"/>
            <a:ext cx="6445188" cy="954107"/>
          </a:xfrm>
          <a:prstGeom prst="rect">
            <a:avLst/>
          </a:prstGeom>
          <a:noFill/>
        </p:spPr>
        <p:txBody>
          <a:bodyPr wrap="square" rtlCol="0">
            <a:spAutoFit/>
          </a:bodyPr>
          <a:lstStyle/>
          <a:p>
            <a:r>
              <a:rPr lang="es-ES" sz="2800" b="1">
                <a:solidFill>
                  <a:srgbClr val="2F308F"/>
                </a:solidFill>
                <a:latin typeface="Century Gothic" panose="020B0502020202020204" pitchFamily="34" charset="0"/>
              </a:rPr>
              <a:t>PROGRAMA DE PROTECCIÓN Y ASISTENCIA</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3173" y="5326888"/>
            <a:ext cx="1165159" cy="1199217"/>
          </a:xfrm>
          <a:prstGeom prst="rect">
            <a:avLst/>
          </a:prstGeom>
        </p:spPr>
      </p:pic>
    </p:spTree>
    <p:extLst>
      <p:ext uri="{BB962C8B-B14F-4D97-AF65-F5344CB8AC3E}">
        <p14:creationId xmlns:p14="http://schemas.microsoft.com/office/powerpoint/2010/main" val="2707080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9C7B68-16C5-029E-9BF9-13820390BFE7}"/>
              </a:ext>
            </a:extLst>
          </p:cNvPr>
          <p:cNvSpPr txBox="1"/>
          <p:nvPr/>
        </p:nvSpPr>
        <p:spPr>
          <a:xfrm>
            <a:off x="1649185" y="902350"/>
            <a:ext cx="6097554" cy="369332"/>
          </a:xfrm>
          <a:prstGeom prst="rect">
            <a:avLst/>
          </a:prstGeom>
          <a:noFill/>
        </p:spPr>
        <p:txBody>
          <a:bodyPr wrap="square">
            <a:spAutoFit/>
          </a:bodyPr>
          <a:lstStyle/>
          <a:p>
            <a:r>
              <a:rPr lang="es-CO" sz="1800" b="1">
                <a:latin typeface="Century Gothic" panose="020B0502020202020204" pitchFamily="34" charset="0"/>
              </a:rPr>
              <a:t>FICHA TÉCNICA</a:t>
            </a:r>
            <a:endParaRPr lang="es-CO" sz="1800" b="1">
              <a:solidFill>
                <a:srgbClr val="2F308F"/>
              </a:solidFill>
              <a:latin typeface="Century Gothic" panose="020B0502020202020204" pitchFamily="34" charset="0"/>
            </a:endParaRPr>
          </a:p>
        </p:txBody>
      </p:sp>
      <p:graphicFrame>
        <p:nvGraphicFramePr>
          <p:cNvPr id="4" name="Tabla 3">
            <a:extLst>
              <a:ext uri="{FF2B5EF4-FFF2-40B4-BE49-F238E27FC236}">
                <a16:creationId xmlns:a16="http://schemas.microsoft.com/office/drawing/2014/main" id="{A3316C8B-7D57-32F3-AEA4-AAFFECC6450E}"/>
              </a:ext>
            </a:extLst>
          </p:cNvPr>
          <p:cNvGraphicFramePr>
            <a:graphicFrameLocks noGrp="1"/>
          </p:cNvGraphicFramePr>
          <p:nvPr>
            <p:extLst>
              <p:ext uri="{D42A27DB-BD31-4B8C-83A1-F6EECF244321}">
                <p14:modId xmlns:p14="http://schemas.microsoft.com/office/powerpoint/2010/main" val="1008976956"/>
              </p:ext>
            </p:extLst>
          </p:nvPr>
        </p:nvGraphicFramePr>
        <p:xfrm>
          <a:off x="926285" y="1909461"/>
          <a:ext cx="10004010" cy="4513463"/>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538699">
                  <a:extLst>
                    <a:ext uri="{9D8B030D-6E8A-4147-A177-3AD203B41FA5}">
                      <a16:colId xmlns:a16="http://schemas.microsoft.com/office/drawing/2014/main" val="3171859743"/>
                    </a:ext>
                  </a:extLst>
                </a:gridCol>
                <a:gridCol w="6465311">
                  <a:extLst>
                    <a:ext uri="{9D8B030D-6E8A-4147-A177-3AD203B41FA5}">
                      <a16:colId xmlns:a16="http://schemas.microsoft.com/office/drawing/2014/main" val="3782384896"/>
                    </a:ext>
                  </a:extLst>
                </a:gridCol>
              </a:tblGrid>
              <a:tr h="943262">
                <a:tc>
                  <a:txBody>
                    <a:bodyPr/>
                    <a:lstStyle/>
                    <a:p>
                      <a:pPr algn="l">
                        <a:lnSpc>
                          <a:spcPct val="115000"/>
                        </a:lnSpc>
                        <a:spcBef>
                          <a:spcPts val="500"/>
                        </a:spcBef>
                        <a:spcAft>
                          <a:spcPts val="1000"/>
                        </a:spcAft>
                      </a:pPr>
                      <a:r>
                        <a:rPr lang="es-CO" sz="1600">
                          <a:solidFill>
                            <a:schemeClr val="tx1"/>
                          </a:solidFill>
                          <a:effectLst/>
                          <a:latin typeface="Century Gothic" panose="020B0502020202020204" pitchFamily="34" charset="0"/>
                          <a:cs typeface="Arial"/>
                        </a:rPr>
                        <a:t>Universo de estudio</a:t>
                      </a:r>
                      <a:endParaRPr lang="es-CO" sz="1600">
                        <a:solidFill>
                          <a:schemeClr val="tx1"/>
                        </a:solidFill>
                        <a:effectLst/>
                        <a:latin typeface="Century Gothic" panose="020B0502020202020204" pitchFamily="34" charset="0"/>
                        <a:ea typeface="Times New Roman" panose="02020603050405020304" pitchFamily="18" charset="0"/>
                        <a:cs typeface="Arial"/>
                      </a:endParaRPr>
                    </a:p>
                  </a:txBody>
                  <a:tcPr marL="68580" marR="68580" marT="0" marB="0" anchor="ctr"/>
                </a:tc>
                <a:tc>
                  <a:txBody>
                    <a:bodyPr/>
                    <a:lstStyle/>
                    <a:p>
                      <a:pPr algn="l">
                        <a:lnSpc>
                          <a:spcPct val="115000"/>
                        </a:lnSpc>
                        <a:spcBef>
                          <a:spcPts val="500"/>
                        </a:spcBef>
                        <a:spcAft>
                          <a:spcPts val="0"/>
                        </a:spcAft>
                      </a:pPr>
                      <a:r>
                        <a:rPr lang="es-CO" sz="1600" b="0">
                          <a:solidFill>
                            <a:schemeClr val="tx1"/>
                          </a:solidFill>
                          <a:effectLst/>
                          <a:latin typeface="Century Gothic" panose="020B0502020202020204" pitchFamily="34" charset="0"/>
                          <a:cs typeface="Arial"/>
                        </a:rPr>
                        <a:t>Beneficiarios del Programa de Protección y Asistencia de la Fiscalía General de la Nación. </a:t>
                      </a:r>
                      <a:endParaRPr lang="es-CO" sz="1600" b="0">
                        <a:solidFill>
                          <a:schemeClr val="tx1"/>
                        </a:solidFill>
                        <a:effectLst/>
                        <a:highlight>
                          <a:srgbClr val="FFFF00"/>
                        </a:highligh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526259934"/>
                  </a:ext>
                </a:extLst>
              </a:tr>
              <a:tr h="619657">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a:rPr>
                        <a:t>Unidades de Selección</a:t>
                      </a:r>
                      <a:endParaRPr lang="es-CO" sz="1600" b="1">
                        <a:solidFill>
                          <a:schemeClr val="tx1"/>
                        </a:solidFill>
                        <a:effectLst/>
                        <a:latin typeface="Century Gothic" panose="020B0502020202020204" pitchFamily="34" charset="0"/>
                        <a:ea typeface="Calibri" panose="020F0502020204030204" pitchFamily="34" charset="0"/>
                        <a:cs typeface="Arial"/>
                      </a:endParaRPr>
                    </a:p>
                  </a:txBody>
                  <a:tcPr marL="68580" marR="68580" marT="0" marB="0" anchor="ctr">
                    <a:solidFill>
                      <a:schemeClr val="accent1"/>
                    </a:solidFill>
                  </a:tcPr>
                </a:tc>
                <a:tc>
                  <a:txBody>
                    <a:bodyPr/>
                    <a:lstStyle/>
                    <a:p>
                      <a:pPr algn="l">
                        <a:lnSpc>
                          <a:spcPct val="115000"/>
                        </a:lnSpc>
                        <a:spcBef>
                          <a:spcPts val="500"/>
                        </a:spcBef>
                        <a:spcAft>
                          <a:spcPts val="215"/>
                        </a:spcAft>
                      </a:pPr>
                      <a:r>
                        <a:rPr lang="es-ES" sz="1600">
                          <a:solidFill>
                            <a:schemeClr val="tx1"/>
                          </a:solidFill>
                          <a:effectLst/>
                          <a:latin typeface="Century Gothic" panose="020B0502020202020204" pitchFamily="34" charset="0"/>
                          <a:cs typeface="Arial"/>
                        </a:rPr>
                        <a:t>Testigos protegidos en cuanto al cumplimiento de los servicios prestados por el Programa de Protección y Asistencia.</a:t>
                      </a:r>
                      <a:endParaRPr lang="es-CO" sz="1600">
                        <a:solidFill>
                          <a:schemeClr val="tx1"/>
                        </a:solidFill>
                        <a:effectLst/>
                        <a:latin typeface="Century Gothic" panose="020B0502020202020204" pitchFamily="34" charset="0"/>
                        <a:ea typeface="Calibri" panose="020F0502020204030204" pitchFamily="34" charset="0"/>
                        <a:cs typeface="Arial"/>
                      </a:endParaRPr>
                    </a:p>
                  </a:txBody>
                  <a:tcPr marL="68580" marR="68580" marT="0" marB="0" anchor="ctr"/>
                </a:tc>
                <a:extLst>
                  <a:ext uri="{0D108BD9-81ED-4DB2-BD59-A6C34878D82A}">
                    <a16:rowId xmlns:a16="http://schemas.microsoft.com/office/drawing/2014/main" val="2257062589"/>
                  </a:ext>
                </a:extLst>
              </a:tr>
              <a:tr h="742590">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a:rPr>
                        <a:t>Estratos</a:t>
                      </a:r>
                      <a:endParaRPr lang="es-CO" sz="1600" b="1">
                        <a:solidFill>
                          <a:schemeClr val="tx1"/>
                        </a:solidFill>
                        <a:effectLst/>
                        <a:latin typeface="Century Gothic" panose="020B0502020202020204" pitchFamily="34" charset="0"/>
                        <a:ea typeface="Calibri" panose="020F0502020204030204" pitchFamily="34" charset="0"/>
                        <a:cs typeface="Arial"/>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ES" sz="1600">
                          <a:solidFill>
                            <a:schemeClr val="tx1"/>
                          </a:solidFill>
                          <a:effectLst/>
                          <a:latin typeface="Century Gothic" panose="020B0502020202020204" pitchFamily="34" charset="0"/>
                          <a:cs typeface="Arial"/>
                        </a:rPr>
                        <a:t>Estratificado por las siete (7)  regionales con fijación proporcional al tamaño de los estratos </a:t>
                      </a:r>
                      <a:endParaRPr lang="es-CO" sz="1600">
                        <a:solidFill>
                          <a:schemeClr val="tx1"/>
                        </a:solidFill>
                        <a:effectLst/>
                        <a:latin typeface="Century Gothic" panose="020B0502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09931137"/>
                  </a:ext>
                </a:extLst>
              </a:tr>
              <a:tr h="427956">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ea typeface="Calibri" panose="020F0502020204030204" pitchFamily="34" charset="0"/>
                          <a:cs typeface="Arial"/>
                        </a:rPr>
                        <a:t>Población Objeto</a:t>
                      </a: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a:solidFill>
                            <a:schemeClr val="tx1"/>
                          </a:solidFill>
                          <a:effectLst/>
                          <a:latin typeface="Century Gothic" panose="020B0502020202020204" pitchFamily="34" charset="0"/>
                          <a:ea typeface="Calibri" panose="020F0502020204030204" pitchFamily="34" charset="0"/>
                          <a:cs typeface="Arial"/>
                        </a:rPr>
                        <a:t>311 Casos protegidos por el Programa de Protección y Asistencia</a:t>
                      </a:r>
                    </a:p>
                  </a:txBody>
                  <a:tcPr marL="68580" marR="68580" marT="0" marB="0" anchor="ctr"/>
                </a:tc>
                <a:extLst>
                  <a:ext uri="{0D108BD9-81ED-4DB2-BD59-A6C34878D82A}">
                    <a16:rowId xmlns:a16="http://schemas.microsoft.com/office/drawing/2014/main" val="2099184740"/>
                  </a:ext>
                </a:extLst>
              </a:tr>
              <a:tr h="427956">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a:rPr>
                        <a:t>Tamaño de la muestra</a:t>
                      </a:r>
                      <a:endParaRPr lang="es-CO" sz="1600" b="1">
                        <a:solidFill>
                          <a:schemeClr val="tx1"/>
                        </a:solidFill>
                        <a:effectLst/>
                        <a:latin typeface="Century Gothic" panose="020B0502020202020204" pitchFamily="34" charset="0"/>
                        <a:ea typeface="Calibri" panose="020F0502020204030204" pitchFamily="34" charset="0"/>
                        <a:cs typeface="Arial"/>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a:solidFill>
                            <a:schemeClr val="tx1"/>
                          </a:solidFill>
                          <a:effectLst/>
                          <a:latin typeface="Century Gothic" panose="020B0502020202020204" pitchFamily="34" charset="0"/>
                          <a:cs typeface="Arial"/>
                        </a:rPr>
                        <a:t>113 Casos seleccionados</a:t>
                      </a:r>
                      <a:r>
                        <a:rPr lang="es-CO" sz="1600">
                          <a:solidFill>
                            <a:srgbClr val="FF0000"/>
                          </a:solidFill>
                          <a:effectLst/>
                          <a:latin typeface="Century Gothic" panose="020B0502020202020204" pitchFamily="34" charset="0"/>
                          <a:cs typeface="Arial"/>
                        </a:rPr>
                        <a:t> </a:t>
                      </a:r>
                      <a:endParaRPr lang="es-CO" sz="160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8717737"/>
                  </a:ext>
                </a:extLst>
              </a:tr>
              <a:tr h="582684">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a:rPr>
                        <a:t>Método de selección de la muestra</a:t>
                      </a:r>
                      <a:endParaRPr lang="es-CO" sz="1600" b="1">
                        <a:solidFill>
                          <a:schemeClr val="tx1"/>
                        </a:solidFill>
                        <a:effectLst/>
                        <a:latin typeface="Century Gothic" panose="020B0502020202020204" pitchFamily="34" charset="0"/>
                        <a:ea typeface="Times New Roman" panose="02020603050405020304" pitchFamily="18" charset="0"/>
                        <a:cs typeface="Arial"/>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ES" sz="1600">
                          <a:solidFill>
                            <a:schemeClr val="tx1"/>
                          </a:solidFill>
                          <a:effectLst/>
                          <a:latin typeface="Century Gothic" panose="020B0502020202020204" pitchFamily="34" charset="0"/>
                          <a:cs typeface="Arial"/>
                        </a:rPr>
                        <a:t>la selección dentro de cada estrato fue aleatoria usando el módulo de "Encuestas complejas del </a:t>
                      </a:r>
                      <a:r>
                        <a:rPr lang="es-ES" sz="1600" err="1">
                          <a:solidFill>
                            <a:schemeClr val="tx1"/>
                          </a:solidFill>
                          <a:effectLst/>
                          <a:latin typeface="Century Gothic" panose="020B0502020202020204" pitchFamily="34" charset="0"/>
                          <a:cs typeface="Arial"/>
                        </a:rPr>
                        <a:t>Statistical</a:t>
                      </a:r>
                      <a:r>
                        <a:rPr lang="es-ES" sz="1600">
                          <a:solidFill>
                            <a:schemeClr val="tx1"/>
                          </a:solidFill>
                          <a:effectLst/>
                          <a:latin typeface="Century Gothic" panose="020B0502020202020204" pitchFamily="34" charset="0"/>
                          <a:cs typeface="Arial"/>
                        </a:rPr>
                        <a:t> </a:t>
                      </a:r>
                      <a:r>
                        <a:rPr lang="es-ES" sz="1600" err="1">
                          <a:solidFill>
                            <a:schemeClr val="tx1"/>
                          </a:solidFill>
                          <a:effectLst/>
                          <a:latin typeface="Century Gothic" panose="020B0502020202020204" pitchFamily="34" charset="0"/>
                          <a:cs typeface="Arial"/>
                        </a:rPr>
                        <a:t>Package</a:t>
                      </a:r>
                      <a:r>
                        <a:rPr lang="es-ES" sz="1600">
                          <a:solidFill>
                            <a:schemeClr val="tx1"/>
                          </a:solidFill>
                          <a:effectLst/>
                          <a:latin typeface="Century Gothic" panose="020B0502020202020204" pitchFamily="34" charset="0"/>
                          <a:cs typeface="Arial"/>
                        </a:rPr>
                        <a:t> </a:t>
                      </a:r>
                      <a:r>
                        <a:rPr lang="es-ES" sz="1600" err="1">
                          <a:solidFill>
                            <a:schemeClr val="tx1"/>
                          </a:solidFill>
                          <a:effectLst/>
                          <a:latin typeface="Century Gothic" panose="020B0502020202020204" pitchFamily="34" charset="0"/>
                          <a:cs typeface="Arial"/>
                        </a:rPr>
                        <a:t>for</a:t>
                      </a:r>
                      <a:r>
                        <a:rPr lang="es-ES" sz="1600">
                          <a:solidFill>
                            <a:schemeClr val="tx1"/>
                          </a:solidFill>
                          <a:effectLst/>
                          <a:latin typeface="Century Gothic" panose="020B0502020202020204" pitchFamily="34" charset="0"/>
                          <a:cs typeface="Arial"/>
                        </a:rPr>
                        <a:t> </a:t>
                      </a:r>
                      <a:r>
                        <a:rPr lang="es-ES" sz="1600" err="1">
                          <a:solidFill>
                            <a:schemeClr val="tx1"/>
                          </a:solidFill>
                          <a:effectLst/>
                          <a:latin typeface="Century Gothic" panose="020B0502020202020204" pitchFamily="34" charset="0"/>
                          <a:cs typeface="Arial"/>
                        </a:rPr>
                        <a:t>the</a:t>
                      </a:r>
                      <a:r>
                        <a:rPr lang="es-ES" sz="1600">
                          <a:solidFill>
                            <a:schemeClr val="tx1"/>
                          </a:solidFill>
                          <a:effectLst/>
                          <a:latin typeface="Century Gothic" panose="020B0502020202020204" pitchFamily="34" charset="0"/>
                          <a:cs typeface="Arial"/>
                        </a:rPr>
                        <a:t> Social </a:t>
                      </a:r>
                      <a:r>
                        <a:rPr lang="es-ES" sz="1600" err="1">
                          <a:solidFill>
                            <a:schemeClr val="tx1"/>
                          </a:solidFill>
                          <a:effectLst/>
                          <a:latin typeface="Century Gothic" panose="020B0502020202020204" pitchFamily="34" charset="0"/>
                          <a:cs typeface="Arial"/>
                        </a:rPr>
                        <a:t>Sciences</a:t>
                      </a:r>
                      <a:r>
                        <a:rPr lang="es-ES" sz="1600">
                          <a:solidFill>
                            <a:schemeClr val="tx1"/>
                          </a:solidFill>
                          <a:effectLst/>
                          <a:latin typeface="Century Gothic" panose="020B0502020202020204" pitchFamily="34" charset="0"/>
                          <a:cs typeface="Arial"/>
                        </a:rPr>
                        <a:t> SPSS”</a:t>
                      </a:r>
                      <a:endParaRPr lang="es-CO" sz="1600">
                        <a:solidFill>
                          <a:schemeClr val="tx1"/>
                        </a:solidFill>
                        <a:effectLst/>
                        <a:latin typeface="Century Gothic" panose="020B0502020202020204" pitchFamily="34" charset="0"/>
                        <a:ea typeface="Times New Roman" panose="02020603050405020304" pitchFamily="18" charset="0"/>
                        <a:cs typeface="Arial"/>
                      </a:endParaRPr>
                    </a:p>
                  </a:txBody>
                  <a:tcPr marL="68580" marR="68580" marT="0" marB="0" anchor="ctr"/>
                </a:tc>
                <a:extLst>
                  <a:ext uri="{0D108BD9-81ED-4DB2-BD59-A6C34878D82A}">
                    <a16:rowId xmlns:a16="http://schemas.microsoft.com/office/drawing/2014/main" val="3921599122"/>
                  </a:ext>
                </a:extLst>
              </a:tr>
              <a:tr h="427956">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a:rPr>
                        <a:t>Fecha de aplicación</a:t>
                      </a:r>
                      <a:endParaRPr lang="es-CO" sz="1600" b="1">
                        <a:solidFill>
                          <a:schemeClr val="tx1"/>
                        </a:solidFill>
                        <a:effectLst/>
                        <a:latin typeface="Century Gothic" panose="020B0502020202020204" pitchFamily="34" charset="0"/>
                        <a:ea typeface="Times New Roman" panose="02020603050405020304" pitchFamily="18" charset="0"/>
                        <a:cs typeface="Arial"/>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b="0">
                          <a:solidFill>
                            <a:schemeClr val="tx1"/>
                          </a:solidFill>
                          <a:effectLst/>
                          <a:latin typeface="Century Gothic" panose="020B0502020202020204" pitchFamily="34" charset="0"/>
                          <a:cs typeface="Arial"/>
                        </a:rPr>
                        <a:t>Noviembre de 2022.</a:t>
                      </a:r>
                      <a:endParaRPr lang="es-CO" sz="1600" b="0">
                        <a:solidFill>
                          <a:schemeClr val="tx1"/>
                        </a:solidFill>
                        <a:effectLst/>
                        <a:latin typeface="Century Gothic" panose="020B0502020202020204" pitchFamily="34" charset="0"/>
                        <a:ea typeface="Times New Roman" panose="02020603050405020304" pitchFamily="18" charset="0"/>
                        <a:cs typeface="Arial"/>
                      </a:endParaRPr>
                    </a:p>
                  </a:txBody>
                  <a:tcPr marL="68580" marR="68580" marT="0" marB="0" anchor="ctr"/>
                </a:tc>
                <a:extLst>
                  <a:ext uri="{0D108BD9-81ED-4DB2-BD59-A6C34878D82A}">
                    <a16:rowId xmlns:a16="http://schemas.microsoft.com/office/drawing/2014/main" val="1228723790"/>
                  </a:ext>
                </a:extLst>
              </a:tr>
            </a:tbl>
          </a:graphicData>
        </a:graphic>
      </p:graphicFrame>
    </p:spTree>
    <p:extLst>
      <p:ext uri="{BB962C8B-B14F-4D97-AF65-F5344CB8AC3E}">
        <p14:creationId xmlns:p14="http://schemas.microsoft.com/office/powerpoint/2010/main" val="231331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FE701BF-6626-033A-46FA-E51FDE21952A}"/>
              </a:ext>
            </a:extLst>
          </p:cNvPr>
          <p:cNvSpPr txBox="1"/>
          <p:nvPr/>
        </p:nvSpPr>
        <p:spPr>
          <a:xfrm>
            <a:off x="1568545" y="611616"/>
            <a:ext cx="9271089" cy="461665"/>
          </a:xfrm>
          <a:prstGeom prst="rect">
            <a:avLst/>
          </a:prstGeom>
          <a:noFill/>
        </p:spPr>
        <p:txBody>
          <a:bodyPr wrap="square" rtlCol="0">
            <a:spAutoFit/>
          </a:bodyPr>
          <a:lstStyle/>
          <a:p>
            <a:r>
              <a:rPr lang="es-CO" sz="2400" b="1" dirty="0">
                <a:latin typeface="Century Gothic" panose="020B0502020202020204" pitchFamily="34" charset="0"/>
              </a:rPr>
              <a:t>MECANISMOS PARA MEDIR LA SATISFACCIÓN DEL USUARIO</a:t>
            </a:r>
            <a:endParaRPr lang="es-CO" sz="2400" b="1" dirty="0">
              <a:solidFill>
                <a:srgbClr val="2F308F"/>
              </a:solidFill>
              <a:latin typeface="Century Gothic" panose="020B0502020202020204" pitchFamily="34" charset="0"/>
            </a:endParaRPr>
          </a:p>
        </p:txBody>
      </p:sp>
      <p:sp>
        <p:nvSpPr>
          <p:cNvPr id="5" name="Rectangle 32">
            <a:extLst>
              <a:ext uri="{FF2B5EF4-FFF2-40B4-BE49-F238E27FC236}">
                <a16:creationId xmlns:a16="http://schemas.microsoft.com/office/drawing/2014/main" id="{B1B846D3-4A73-B69D-E281-9B437F79F54C}"/>
              </a:ext>
            </a:extLst>
          </p:cNvPr>
          <p:cNvSpPr>
            <a:spLocks noChangeArrowheads="1"/>
          </p:cNvSpPr>
          <p:nvPr/>
        </p:nvSpPr>
        <p:spPr bwMode="auto">
          <a:xfrm>
            <a:off x="8116578" y="1135315"/>
            <a:ext cx="31959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CO" sz="1800" b="1">
                <a:solidFill>
                  <a:srgbClr val="494949"/>
                </a:solidFill>
                <a:latin typeface="Century Gothic" panose="020B0502020202020204" pitchFamily="34" charset="0"/>
                <a:ea typeface="Roboto" charset="0"/>
                <a:cs typeface="Lato Light"/>
              </a:rPr>
              <a:t>PROGRAMA DE  PROTECCIÓN Y ASISTENCIA</a:t>
            </a:r>
          </a:p>
        </p:txBody>
      </p:sp>
      <p:cxnSp>
        <p:nvCxnSpPr>
          <p:cNvPr id="6" name="Straight Connector 43">
            <a:extLst>
              <a:ext uri="{FF2B5EF4-FFF2-40B4-BE49-F238E27FC236}">
                <a16:creationId xmlns:a16="http://schemas.microsoft.com/office/drawing/2014/main" id="{1149AA98-EEAA-2EDF-1516-F1460C08C537}"/>
              </a:ext>
            </a:extLst>
          </p:cNvPr>
          <p:cNvCxnSpPr>
            <a:cxnSpLocks/>
          </p:cNvCxnSpPr>
          <p:nvPr/>
        </p:nvCxnSpPr>
        <p:spPr bwMode="auto">
          <a:xfrm>
            <a:off x="8002665" y="1452945"/>
            <a:ext cx="0" cy="4378244"/>
          </a:xfrm>
          <a:prstGeom prst="line">
            <a:avLst/>
          </a:prstGeom>
          <a:noFill/>
          <a:ln w="12700" algn="ctr">
            <a:solidFill>
              <a:srgbClr val="002060"/>
            </a:solidFill>
            <a:prstDash val="sysDash"/>
            <a:miter lim="800000"/>
            <a:headEnd/>
            <a:tailEnd/>
          </a:ln>
          <a:extLst>
            <a:ext uri="{909E8E84-426E-40DD-AFC4-6F175D3DCCD1}">
              <a14:hiddenFill xmlns:a14="http://schemas.microsoft.com/office/drawing/2010/main">
                <a:noFill/>
              </a14:hiddenFill>
            </a:ext>
          </a:extLst>
        </p:spPr>
      </p:cxnSp>
      <p:pic>
        <p:nvPicPr>
          <p:cNvPr id="7" name="Picture 4" descr="Abstracto Familia Seguro Vector Ilustración En Estilo De Dibujos Animados  Plano. Diseño De Concepto De Salud De Protección De Segu Ilustración del  Vector - Ilustración de extracto, moderno: 218320278">
            <a:extLst>
              <a:ext uri="{FF2B5EF4-FFF2-40B4-BE49-F238E27FC236}">
                <a16:creationId xmlns:a16="http://schemas.microsoft.com/office/drawing/2014/main" id="{88084AC8-7D88-423F-E481-447ADF245E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32"/>
          <a:stretch/>
        </p:blipFill>
        <p:spPr bwMode="auto">
          <a:xfrm>
            <a:off x="8585649" y="1870219"/>
            <a:ext cx="2514600" cy="129023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43">
            <a:extLst>
              <a:ext uri="{FF2B5EF4-FFF2-40B4-BE49-F238E27FC236}">
                <a16:creationId xmlns:a16="http://schemas.microsoft.com/office/drawing/2014/main" id="{7DC400BE-3676-A8B3-1898-406A819F87E3}"/>
              </a:ext>
            </a:extLst>
          </p:cNvPr>
          <p:cNvCxnSpPr>
            <a:cxnSpLocks/>
          </p:cNvCxnSpPr>
          <p:nvPr/>
        </p:nvCxnSpPr>
        <p:spPr bwMode="auto">
          <a:xfrm>
            <a:off x="4220297" y="1452945"/>
            <a:ext cx="0" cy="4378244"/>
          </a:xfrm>
          <a:prstGeom prst="line">
            <a:avLst/>
          </a:prstGeom>
          <a:noFill/>
          <a:ln w="12700" algn="ctr">
            <a:solidFill>
              <a:srgbClr val="002060"/>
            </a:solidFill>
            <a:prstDash val="sysDash"/>
            <a:miter lim="800000"/>
            <a:headEnd/>
            <a:tailEnd/>
          </a:ln>
          <a:extLst>
            <a:ext uri="{909E8E84-426E-40DD-AFC4-6F175D3DCCD1}">
              <a14:hiddenFill xmlns:a14="http://schemas.microsoft.com/office/drawing/2010/main">
                <a:noFill/>
              </a14:hiddenFill>
            </a:ext>
          </a:extLst>
        </p:spPr>
      </p:cxnSp>
      <p:sp>
        <p:nvSpPr>
          <p:cNvPr id="9" name="Rectangle 31">
            <a:extLst>
              <a:ext uri="{FF2B5EF4-FFF2-40B4-BE49-F238E27FC236}">
                <a16:creationId xmlns:a16="http://schemas.microsoft.com/office/drawing/2014/main" id="{E918DAE5-0E38-AAE6-157C-2AF4DD0E5E9D}"/>
              </a:ext>
            </a:extLst>
          </p:cNvPr>
          <p:cNvSpPr>
            <a:spLocks noChangeArrowheads="1"/>
          </p:cNvSpPr>
          <p:nvPr/>
        </p:nvSpPr>
        <p:spPr bwMode="auto">
          <a:xfrm>
            <a:off x="1568546" y="1215361"/>
            <a:ext cx="23704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CO" sz="1800" b="1">
                <a:solidFill>
                  <a:srgbClr val="494949"/>
                </a:solidFill>
                <a:latin typeface="Century Gothic" panose="020B0502020202020204" pitchFamily="34" charset="0"/>
                <a:ea typeface="Roboto" charset="0"/>
                <a:cs typeface="Lato Light"/>
              </a:rPr>
              <a:t>DENUNCIA VIRTUAL SUIP - LINK</a:t>
            </a:r>
          </a:p>
        </p:txBody>
      </p:sp>
      <p:sp>
        <p:nvSpPr>
          <p:cNvPr id="10" name="Subtitle 2">
            <a:extLst>
              <a:ext uri="{FF2B5EF4-FFF2-40B4-BE49-F238E27FC236}">
                <a16:creationId xmlns:a16="http://schemas.microsoft.com/office/drawing/2014/main" id="{58082BC8-51E1-8F55-68B3-CA2478E9934E}"/>
              </a:ext>
            </a:extLst>
          </p:cNvPr>
          <p:cNvSpPr txBox="1">
            <a:spLocks/>
          </p:cNvSpPr>
          <p:nvPr/>
        </p:nvSpPr>
        <p:spPr>
          <a:xfrm>
            <a:off x="269546" y="3264752"/>
            <a:ext cx="3610770" cy="2968447"/>
          </a:xfrm>
          <a:prstGeom prst="rect">
            <a:avLst/>
          </a:prstGeom>
        </p:spPr>
        <p:txBody>
          <a:bodyPr wrap="square" lIns="108717" tIns="54359" rIns="108717" bIns="54359">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fontAlgn="auto">
              <a:lnSpc>
                <a:spcPts val="2150"/>
              </a:lnSpc>
              <a:spcAft>
                <a:spcPts val="0"/>
              </a:spcAft>
              <a:defRPr/>
            </a:pPr>
            <a:r>
              <a:rPr lang="es-CO" sz="1200" b="1">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 Usuarios denuncia virtual FGN</a:t>
            </a:r>
          </a:p>
          <a:p>
            <a:pPr algn="just" defTabSz="543818" fontAlgn="auto">
              <a:lnSpc>
                <a:spcPts val="2150"/>
              </a:lnSpc>
              <a:spcAft>
                <a:spcPts val="0"/>
              </a:spcAft>
              <a:defRPr/>
            </a:pPr>
            <a:endParaRPr lang="es-CO" sz="1200" b="1">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endParaRPr>
          </a:p>
          <a:p>
            <a:pPr algn="just" defTabSz="543818" fontAlgn="auto">
              <a:lnSpc>
                <a:spcPts val="2150"/>
              </a:lnSpc>
              <a:spcAft>
                <a:spcPts val="0"/>
              </a:spcAft>
              <a:defRPr/>
            </a:pP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Encuestas dirigidas a los usuarios que hicieron uso del enlace enviado mediante correo electrónico o utilizaron el modulo de autogestión en los CAF para diligenciar la denuncia, durante el período del </a:t>
            </a:r>
            <a:r>
              <a:rPr lang="es-CO" sz="1200" b="1">
                <a:solidFill>
                  <a:schemeClr val="tx1"/>
                </a:solidFill>
                <a:latin typeface="Century Gothic" panose="020B0502020202020204" pitchFamily="34" charset="0"/>
                <a:ea typeface="Roboto Light" panose="02000000000000000000" pitchFamily="2" charset="0"/>
                <a:cs typeface="Lato Light" panose="020F0502020204030203" pitchFamily="34" charset="0"/>
              </a:rPr>
              <a:t>01 de junio a  30 de noviembre de 2022</a:t>
            </a:r>
            <a:r>
              <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rPr>
              <a:t>,  quienes resolvieron de manera voluntaria cuatro (4) preguntas. Total de encuestas </a:t>
            </a:r>
            <a:r>
              <a:rPr lang="es-CO" sz="1200" b="1">
                <a:solidFill>
                  <a:schemeClr val="tx1"/>
                </a:solidFill>
                <a:latin typeface="Century Gothic" panose="020B0502020202020204" pitchFamily="34" charset="0"/>
                <a:ea typeface="Roboto Light" panose="02000000000000000000" pitchFamily="2" charset="0"/>
                <a:cs typeface="Lato Light" panose="020F0502020204030203" pitchFamily="34" charset="0"/>
              </a:rPr>
              <a:t>18.339.</a:t>
            </a:r>
            <a:endParaRPr lang="es-CO" sz="1200">
              <a:solidFill>
                <a:schemeClr val="tx1"/>
              </a:solidFill>
              <a:latin typeface="Century Gothic" panose="020B0502020202020204" pitchFamily="34" charset="0"/>
              <a:ea typeface="Roboto Light" panose="02000000000000000000" pitchFamily="2" charset="0"/>
              <a:cs typeface="Lato Light" panose="020F0502020204030203" pitchFamily="34" charset="0"/>
            </a:endParaRPr>
          </a:p>
        </p:txBody>
      </p:sp>
      <p:pic>
        <p:nvPicPr>
          <p:cNvPr id="11" name="Picture 16" descr="ACUERDOS USO SALAS DE COMPUTADORAS :: inecicu1">
            <a:extLst>
              <a:ext uri="{FF2B5EF4-FFF2-40B4-BE49-F238E27FC236}">
                <a16:creationId xmlns:a16="http://schemas.microsoft.com/office/drawing/2014/main" id="{85053267-5D95-CA4B-AE1A-676B237C5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896" y="1981152"/>
            <a:ext cx="1258780" cy="1292418"/>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FB54BCFE-26DA-9C8C-4F63-24EC7CB47920}"/>
              </a:ext>
            </a:extLst>
          </p:cNvPr>
          <p:cNvSpPr txBox="1"/>
          <p:nvPr/>
        </p:nvSpPr>
        <p:spPr>
          <a:xfrm>
            <a:off x="4492434" y="1221062"/>
            <a:ext cx="3276131" cy="369332"/>
          </a:xfrm>
          <a:prstGeom prst="rect">
            <a:avLst/>
          </a:prstGeom>
          <a:noFill/>
        </p:spPr>
        <p:txBody>
          <a:bodyPr wrap="square">
            <a:spAutoFit/>
          </a:bodyPr>
          <a:lstStyle/>
          <a:p>
            <a:pPr algn="ctr" eaLnBrk="1" hangingPunct="1">
              <a:lnSpc>
                <a:spcPct val="100000"/>
              </a:lnSpc>
              <a:spcBef>
                <a:spcPct val="0"/>
              </a:spcBef>
              <a:buFontTx/>
              <a:buNone/>
            </a:pPr>
            <a:r>
              <a:rPr lang="en-US" altLang="es-CO" sz="1800" b="1">
                <a:solidFill>
                  <a:srgbClr val="494949"/>
                </a:solidFill>
                <a:latin typeface="Century Gothic" panose="020B0502020202020204" pitchFamily="34" charset="0"/>
                <a:ea typeface="Roboto" charset="0"/>
                <a:cs typeface="Lato Light"/>
              </a:rPr>
              <a:t>CENTRO DE CONTACTO</a:t>
            </a:r>
          </a:p>
        </p:txBody>
      </p:sp>
      <p:pic>
        <p:nvPicPr>
          <p:cNvPr id="13" name="Picture 12" descr="Superindustria privilegia atención no presencial a través de canales  virtuales | Superintendencia de Industria y Comercio">
            <a:extLst>
              <a:ext uri="{FF2B5EF4-FFF2-40B4-BE49-F238E27FC236}">
                <a16:creationId xmlns:a16="http://schemas.microsoft.com/office/drawing/2014/main" id="{8FEC4F9E-7A43-673D-37EC-DC14E2D451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402" t="-2449" r="24141" b="464"/>
          <a:stretch/>
        </p:blipFill>
        <p:spPr bwMode="auto">
          <a:xfrm>
            <a:off x="5050159" y="1916144"/>
            <a:ext cx="2240852" cy="104886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813BE6CD-C3A1-0599-F250-75C14804EE79}"/>
              </a:ext>
            </a:extLst>
          </p:cNvPr>
          <p:cNvSpPr txBox="1"/>
          <p:nvPr/>
        </p:nvSpPr>
        <p:spPr>
          <a:xfrm>
            <a:off x="4274844" y="3283374"/>
            <a:ext cx="3610771" cy="3159263"/>
          </a:xfrm>
          <a:prstGeom prst="rect">
            <a:avLst/>
          </a:prstGeom>
          <a:noFill/>
        </p:spPr>
        <p:txBody>
          <a:bodyPr wrap="square">
            <a:spAutoFit/>
          </a:bodyPr>
          <a:lstStyle/>
          <a:p>
            <a:pPr algn="ctr" defTabSz="543818" fontAlgn="auto">
              <a:lnSpc>
                <a:spcPts val="2150"/>
              </a:lnSpc>
              <a:spcAft>
                <a:spcPts val="0"/>
              </a:spcAft>
              <a:defRPr/>
            </a:pPr>
            <a:r>
              <a:rPr lang="es-CO" sz="1800" b="1">
                <a:solidFill>
                  <a:schemeClr val="tx1">
                    <a:lumMod val="85000"/>
                    <a:lumOff val="15000"/>
                  </a:schemeClr>
                </a:solidFill>
                <a:latin typeface="Century Gothic" panose="020B0502020202020204" pitchFamily="34" charset="0"/>
                <a:ea typeface="Roboto Light" panose="02000000000000000000" pitchFamily="2" charset="0"/>
                <a:cs typeface="Lato Light" panose="020F0502020204030203" pitchFamily="34" charset="0"/>
              </a:rPr>
              <a:t> </a:t>
            </a:r>
            <a:r>
              <a:rPr lang="es-CO" sz="1200" b="1">
                <a:latin typeface="Century Gothic" panose="020B0502020202020204" pitchFamily="34" charset="0"/>
                <a:ea typeface="Roboto Light" panose="02000000000000000000" pitchFamily="2" charset="0"/>
                <a:cs typeface="Lato Light" panose="020F0502020204030203" pitchFamily="34" charset="0"/>
              </a:rPr>
              <a:t>Usuarios Centro de Contacto </a:t>
            </a:r>
          </a:p>
          <a:p>
            <a:pPr algn="ctr" defTabSz="543818" fontAlgn="auto">
              <a:lnSpc>
                <a:spcPts val="2150"/>
              </a:lnSpc>
              <a:spcAft>
                <a:spcPts val="0"/>
              </a:spcAft>
              <a:defRPr/>
            </a:pPr>
            <a:endParaRPr lang="es-CO" sz="1200" b="1">
              <a:latin typeface="Century Gothic" panose="020B0502020202020204" pitchFamily="34" charset="0"/>
              <a:ea typeface="Roboto Light" panose="02000000000000000000" pitchFamily="2" charset="0"/>
              <a:cs typeface="Lato Light" panose="020F0502020204030203" pitchFamily="34" charset="0"/>
            </a:endParaRPr>
          </a:p>
          <a:p>
            <a:pPr algn="just" defTabSz="543818" fontAlgn="auto">
              <a:lnSpc>
                <a:spcPts val="2150"/>
              </a:lnSpc>
              <a:spcAft>
                <a:spcPts val="0"/>
              </a:spcAft>
              <a:defRPr/>
            </a:pPr>
            <a:r>
              <a:rPr lang="es-CO" sz="1200">
                <a:latin typeface="Century Gothic" panose="020B0502020202020204" pitchFamily="34" charset="0"/>
                <a:ea typeface="Roboto Light" panose="02000000000000000000" pitchFamily="2" charset="0"/>
                <a:cs typeface="Lato Light" panose="020F0502020204030203" pitchFamily="34" charset="0"/>
              </a:rPr>
              <a:t>Se aplicó a usuarios que en el momento </a:t>
            </a:r>
            <a:r>
              <a:rPr lang="es-CO" sz="1200" b="1">
                <a:latin typeface="Century Gothic" panose="020B0502020202020204" pitchFamily="34" charset="0"/>
                <a:ea typeface="Roboto Light" panose="02000000000000000000" pitchFamily="2" charset="0"/>
                <a:cs typeface="Lato Light" panose="020F0502020204030203" pitchFamily="34" charset="0"/>
              </a:rPr>
              <a:t>en</a:t>
            </a:r>
            <a:r>
              <a:rPr lang="es-CO" sz="1200">
                <a:latin typeface="Century Gothic" panose="020B0502020202020204" pitchFamily="34" charset="0"/>
                <a:ea typeface="Roboto Light" panose="02000000000000000000" pitchFamily="2" charset="0"/>
                <a:cs typeface="Lato Light" panose="020F0502020204030203" pitchFamily="34" charset="0"/>
              </a:rPr>
              <a:t> que hicieron uso del canal del Centro de Contacto línea telefónica, mensajes de texto Chat y llamada de voz a través de internet </a:t>
            </a:r>
            <a:r>
              <a:rPr lang="es-CO" sz="1200" b="1" err="1">
                <a:latin typeface="Century Gothic" panose="020B0502020202020204" pitchFamily="34" charset="0"/>
                <a:ea typeface="Roboto Light" panose="02000000000000000000" pitchFamily="2" charset="0"/>
                <a:cs typeface="Lato Light" panose="020F0502020204030203" pitchFamily="34" charset="0"/>
              </a:rPr>
              <a:t>Click</a:t>
            </a:r>
            <a:r>
              <a:rPr lang="es-CO" sz="1200">
                <a:latin typeface="Century Gothic" panose="020B0502020202020204" pitchFamily="34" charset="0"/>
                <a:ea typeface="Roboto Light" panose="02000000000000000000" pitchFamily="2" charset="0"/>
                <a:cs typeface="Lato Light" panose="020F0502020204030203" pitchFamily="34" charset="0"/>
              </a:rPr>
              <a:t> </a:t>
            </a:r>
            <a:r>
              <a:rPr lang="es-CO" sz="1200" err="1">
                <a:latin typeface="Century Gothic" panose="020B0502020202020204" pitchFamily="34" charset="0"/>
                <a:ea typeface="Roboto Light" panose="02000000000000000000" pitchFamily="2" charset="0"/>
                <a:cs typeface="Lato Light" panose="020F0502020204030203" pitchFamily="34" charset="0"/>
              </a:rPr>
              <a:t>To</a:t>
            </a:r>
            <a:r>
              <a:rPr lang="es-CO" sz="1200">
                <a:latin typeface="Century Gothic" panose="020B0502020202020204" pitchFamily="34" charset="0"/>
                <a:ea typeface="Roboto Light" panose="02000000000000000000" pitchFamily="2" charset="0"/>
                <a:cs typeface="Lato Light" panose="020F0502020204030203" pitchFamily="34" charset="0"/>
              </a:rPr>
              <a:t> </a:t>
            </a:r>
            <a:r>
              <a:rPr lang="es-CO" sz="1200" err="1">
                <a:latin typeface="Century Gothic" panose="020B0502020202020204" pitchFamily="34" charset="0"/>
                <a:ea typeface="Roboto Light" panose="02000000000000000000" pitchFamily="2" charset="0"/>
                <a:cs typeface="Lato Light" panose="020F0502020204030203" pitchFamily="34" charset="0"/>
              </a:rPr>
              <a:t>Call</a:t>
            </a:r>
            <a:r>
              <a:rPr lang="es-CO" sz="1200">
                <a:latin typeface="Century Gothic" panose="020B0502020202020204" pitchFamily="34" charset="0"/>
                <a:ea typeface="Roboto Light" panose="02000000000000000000" pitchFamily="2" charset="0"/>
                <a:cs typeface="Lato Light" panose="020F0502020204030203" pitchFamily="34" charset="0"/>
              </a:rPr>
              <a:t>,  resolvieron de manera voluntaria las tres (3) preguntas una vez finalizada la atención, durante </a:t>
            </a:r>
            <a:r>
              <a:rPr lang="en-US" sz="1200">
                <a:latin typeface="Century Gothic" panose="020B0502020202020204" pitchFamily="34" charset="0"/>
                <a:ea typeface="Roboto Light" panose="02000000000000000000" pitchFamily="2" charset="0"/>
                <a:cs typeface="Lato Light" panose="020F0502020204030203" pitchFamily="34" charset="0"/>
              </a:rPr>
              <a:t>el periodo del </a:t>
            </a:r>
            <a:r>
              <a:rPr lang="en-US" sz="1200" b="1">
                <a:latin typeface="Century Gothic" panose="020B0502020202020204" pitchFamily="34" charset="0"/>
                <a:ea typeface="Roboto Light" panose="02000000000000000000" pitchFamily="2" charset="0"/>
                <a:cs typeface="Lato Light" panose="020F0502020204030203" pitchFamily="34" charset="0"/>
              </a:rPr>
              <a:t>1 de agosto al 30 de noviembre de 2022</a:t>
            </a:r>
            <a:r>
              <a:rPr lang="es-CO" sz="1200">
                <a:latin typeface="Century Gothic" panose="020B0502020202020204" pitchFamily="34" charset="0"/>
                <a:ea typeface="Roboto Light" panose="02000000000000000000" pitchFamily="2" charset="0"/>
                <a:cs typeface="Lato Light" panose="020F0502020204030203" pitchFamily="34" charset="0"/>
              </a:rPr>
              <a:t>,</a:t>
            </a:r>
            <a:r>
              <a:rPr lang="en-US" sz="1200">
                <a:latin typeface="Century Gothic" panose="020B0502020202020204" pitchFamily="34" charset="0"/>
                <a:ea typeface="Roboto Light" panose="02000000000000000000" pitchFamily="2" charset="0"/>
                <a:cs typeface="Lato Light" panose="020F0502020204030203" pitchFamily="34" charset="0"/>
              </a:rPr>
              <a:t> para un  promedio de </a:t>
            </a:r>
            <a:r>
              <a:rPr lang="en-US" sz="1200" b="1">
                <a:latin typeface="Century Gothic" panose="020B0502020202020204" pitchFamily="34" charset="0"/>
                <a:ea typeface="Roboto Light" panose="02000000000000000000" pitchFamily="2" charset="0"/>
                <a:cs typeface="Lato Light" panose="020F0502020204030203" pitchFamily="34" charset="0"/>
              </a:rPr>
              <a:t>19.505</a:t>
            </a:r>
            <a:r>
              <a:rPr lang="en-US" sz="1200">
                <a:latin typeface="Century Gothic" panose="020B0502020202020204" pitchFamily="34" charset="0"/>
                <a:ea typeface="Roboto Light" panose="02000000000000000000" pitchFamily="2" charset="0"/>
                <a:cs typeface="Lato Light" panose="020F0502020204030203" pitchFamily="34" charset="0"/>
              </a:rPr>
              <a:t> encuestas aplicadas. </a:t>
            </a:r>
          </a:p>
        </p:txBody>
      </p:sp>
      <p:sp>
        <p:nvSpPr>
          <p:cNvPr id="29" name="CuadroTexto 28">
            <a:extLst>
              <a:ext uri="{FF2B5EF4-FFF2-40B4-BE49-F238E27FC236}">
                <a16:creationId xmlns:a16="http://schemas.microsoft.com/office/drawing/2014/main" id="{BFEE4895-E1C0-311E-1DA9-BFB7BB83702B}"/>
              </a:ext>
            </a:extLst>
          </p:cNvPr>
          <p:cNvSpPr txBox="1"/>
          <p:nvPr/>
        </p:nvSpPr>
        <p:spPr>
          <a:xfrm>
            <a:off x="8225596" y="3504679"/>
            <a:ext cx="3566603" cy="2827249"/>
          </a:xfrm>
          <a:prstGeom prst="rect">
            <a:avLst/>
          </a:prstGeom>
          <a:noFill/>
        </p:spPr>
        <p:txBody>
          <a:bodyPr wrap="square">
            <a:spAutoFit/>
          </a:bodyPr>
          <a:lstStyle/>
          <a:p>
            <a:pPr algn="ctr"/>
            <a:r>
              <a:rPr lang="es-ES" sz="1200" b="1">
                <a:latin typeface="Century Gothic" panose="020B0502020202020204" pitchFamily="34" charset="0"/>
                <a:ea typeface="Roboto Light" panose="02000000000000000000" pitchFamily="2" charset="0"/>
                <a:cs typeface="Lato Light" panose="020F0502020204030203" pitchFamily="34" charset="0"/>
              </a:rPr>
              <a:t>Usuarios del Subproceso  de Protección y Asistencia</a:t>
            </a:r>
          </a:p>
          <a:p>
            <a:pPr algn="ctr"/>
            <a:endParaRPr lang="es-ES" sz="1200" b="1">
              <a:latin typeface="Century Gothic" panose="020B0502020202020204" pitchFamily="34" charset="0"/>
              <a:ea typeface="Roboto Light" panose="02000000000000000000" pitchFamily="2" charset="0"/>
              <a:cs typeface="Lato Light" panose="020F0502020204030203" pitchFamily="34" charset="0"/>
            </a:endParaRPr>
          </a:p>
          <a:p>
            <a:pPr algn="just">
              <a:lnSpc>
                <a:spcPct val="150000"/>
              </a:lnSpc>
            </a:pPr>
            <a:r>
              <a:rPr lang="es-ES" sz="1200">
                <a:latin typeface="Century Gothic" panose="020B0502020202020204" pitchFamily="34" charset="0"/>
                <a:ea typeface="Roboto Light" panose="02000000000000000000" pitchFamily="2" charset="0"/>
                <a:cs typeface="Lato Light" panose="020F0502020204030203" pitchFamily="34" charset="0"/>
              </a:rPr>
              <a:t>Se aplicó a los titulares beneficiarios del Programa de Protección y Asistencia de la FGN, realizada durante el mes de noviembre de 2022, con el fin de conocer la satisfacción sobre la calidad de los servicios prestados por el Programa de Protección y Asistencia, con una población objeto en total de </a:t>
            </a:r>
            <a:r>
              <a:rPr lang="es-ES" sz="1200" b="1">
                <a:latin typeface="Century Gothic" panose="020B0502020202020204" pitchFamily="34" charset="0"/>
                <a:ea typeface="Roboto Light" panose="02000000000000000000" pitchFamily="2" charset="0"/>
                <a:cs typeface="Lato Light" panose="020F0502020204030203" pitchFamily="34" charset="0"/>
              </a:rPr>
              <a:t>311</a:t>
            </a:r>
            <a:r>
              <a:rPr lang="es-ES" sz="1200">
                <a:latin typeface="Century Gothic" panose="020B0502020202020204" pitchFamily="34" charset="0"/>
                <a:ea typeface="Roboto Light" panose="02000000000000000000" pitchFamily="2" charset="0"/>
                <a:cs typeface="Lato Light" panose="020F0502020204030203" pitchFamily="34" charset="0"/>
              </a:rPr>
              <a:t> encuestas aplicadas.</a:t>
            </a:r>
          </a:p>
        </p:txBody>
      </p:sp>
    </p:spTree>
    <p:extLst>
      <p:ext uri="{BB962C8B-B14F-4D97-AF65-F5344CB8AC3E}">
        <p14:creationId xmlns:p14="http://schemas.microsoft.com/office/powerpoint/2010/main" val="1431550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CFE29C-1628-F78F-293F-ED68F41BDBC7}"/>
              </a:ext>
            </a:extLst>
          </p:cNvPr>
          <p:cNvSpPr txBox="1"/>
          <p:nvPr/>
        </p:nvSpPr>
        <p:spPr>
          <a:xfrm>
            <a:off x="1662793" y="695243"/>
            <a:ext cx="8866413" cy="923330"/>
          </a:xfrm>
          <a:prstGeom prst="rect">
            <a:avLst/>
          </a:prstGeom>
          <a:noFill/>
        </p:spPr>
        <p:txBody>
          <a:bodyPr wrap="square">
            <a:spAutoFit/>
          </a:bodyPr>
          <a:lstStyle/>
          <a:p>
            <a:r>
              <a:rPr lang="es-CO" b="1" dirty="0">
                <a:latin typeface="Century Gothic" panose="020B0502020202020204" pitchFamily="34" charset="0"/>
              </a:rPr>
              <a:t>Foco temático No 1. </a:t>
            </a:r>
            <a:r>
              <a:rPr lang="es-CO" dirty="0">
                <a:latin typeface="Century Gothic" panose="020B0502020202020204" pitchFamily="34" charset="0"/>
              </a:rPr>
              <a:t>Trato recibido por parte de los servidores</a:t>
            </a:r>
          </a:p>
          <a:p>
            <a:endParaRPr lang="es-CO" dirty="0">
              <a:latin typeface="Century Gothic" panose="020B0502020202020204" pitchFamily="34" charset="0"/>
            </a:endParaRPr>
          </a:p>
          <a:p>
            <a:r>
              <a:rPr lang="es-CO" b="1" dirty="0">
                <a:solidFill>
                  <a:schemeClr val="accent5">
                    <a:lumMod val="50000"/>
                  </a:schemeClr>
                </a:solidFill>
                <a:latin typeface="Century Gothic" panose="020B0502020202020204" pitchFamily="34" charset="0"/>
              </a:rPr>
              <a:t>AGENTE A CARGO</a:t>
            </a:r>
          </a:p>
        </p:txBody>
      </p:sp>
      <p:graphicFrame>
        <p:nvGraphicFramePr>
          <p:cNvPr id="7" name="Tabla 6">
            <a:extLst>
              <a:ext uri="{FF2B5EF4-FFF2-40B4-BE49-F238E27FC236}">
                <a16:creationId xmlns:a16="http://schemas.microsoft.com/office/drawing/2014/main" id="{2072BFDB-035D-543F-71D9-CEF998938099}"/>
              </a:ext>
            </a:extLst>
          </p:cNvPr>
          <p:cNvGraphicFramePr>
            <a:graphicFrameLocks noGrp="1"/>
          </p:cNvGraphicFramePr>
          <p:nvPr>
            <p:extLst>
              <p:ext uri="{D42A27DB-BD31-4B8C-83A1-F6EECF244321}">
                <p14:modId xmlns:p14="http://schemas.microsoft.com/office/powerpoint/2010/main" val="1979863511"/>
              </p:ext>
            </p:extLst>
          </p:nvPr>
        </p:nvGraphicFramePr>
        <p:xfrm>
          <a:off x="6827720" y="3795379"/>
          <a:ext cx="5127397" cy="2200959"/>
        </p:xfrm>
        <a:graphic>
          <a:graphicData uri="http://schemas.openxmlformats.org/drawingml/2006/table">
            <a:tbl>
              <a:tblPr/>
              <a:tblGrid>
                <a:gridCol w="1519399">
                  <a:extLst>
                    <a:ext uri="{9D8B030D-6E8A-4147-A177-3AD203B41FA5}">
                      <a16:colId xmlns:a16="http://schemas.microsoft.com/office/drawing/2014/main" val="670419849"/>
                    </a:ext>
                  </a:extLst>
                </a:gridCol>
                <a:gridCol w="516048">
                  <a:extLst>
                    <a:ext uri="{9D8B030D-6E8A-4147-A177-3AD203B41FA5}">
                      <a16:colId xmlns:a16="http://schemas.microsoft.com/office/drawing/2014/main" val="1394527371"/>
                    </a:ext>
                  </a:extLst>
                </a:gridCol>
                <a:gridCol w="869132">
                  <a:extLst>
                    <a:ext uri="{9D8B030D-6E8A-4147-A177-3AD203B41FA5}">
                      <a16:colId xmlns:a16="http://schemas.microsoft.com/office/drawing/2014/main" val="1939347888"/>
                    </a:ext>
                  </a:extLst>
                </a:gridCol>
                <a:gridCol w="506994">
                  <a:extLst>
                    <a:ext uri="{9D8B030D-6E8A-4147-A177-3AD203B41FA5}">
                      <a16:colId xmlns:a16="http://schemas.microsoft.com/office/drawing/2014/main" val="2870996615"/>
                    </a:ext>
                  </a:extLst>
                </a:gridCol>
                <a:gridCol w="887240">
                  <a:extLst>
                    <a:ext uri="{9D8B030D-6E8A-4147-A177-3AD203B41FA5}">
                      <a16:colId xmlns:a16="http://schemas.microsoft.com/office/drawing/2014/main" val="188652464"/>
                    </a:ext>
                  </a:extLst>
                </a:gridCol>
                <a:gridCol w="828584">
                  <a:extLst>
                    <a:ext uri="{9D8B030D-6E8A-4147-A177-3AD203B41FA5}">
                      <a16:colId xmlns:a16="http://schemas.microsoft.com/office/drawing/2014/main" val="1925517717"/>
                    </a:ext>
                  </a:extLst>
                </a:gridCol>
              </a:tblGrid>
              <a:tr h="287499">
                <a:tc>
                  <a:txBody>
                    <a:bodyPr/>
                    <a:lstStyle/>
                    <a:p>
                      <a:pPr algn="l" rtl="0" fontAlgn="b"/>
                      <a:r>
                        <a:rPr lang="es-CO" sz="1050" b="0" i="0" u="none" strike="noStrike">
                          <a:solidFill>
                            <a:srgbClr val="000000"/>
                          </a:solidFill>
                          <a:effectLst/>
                          <a:latin typeface="Century Gothic" panose="020B0502020202020204" pitchFamily="34" charset="0"/>
                        </a:rPr>
                        <a:t>AÑO 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es-CO" sz="1050" b="0" i="0" u="none" strike="noStrike">
                          <a:solidFill>
                            <a:srgbClr val="000000"/>
                          </a:solidFill>
                          <a:effectLst/>
                          <a:latin typeface="Century Gothic" panose="020B0502020202020204" pitchFamily="34" charset="0"/>
                        </a:rPr>
                        <a:t>PRIMER SEMESTRE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rtl="0" fontAlgn="b"/>
                      <a:r>
                        <a:rPr lang="es-CO" sz="1050" b="0" i="0" u="none" strike="noStrike">
                          <a:solidFill>
                            <a:srgbClr val="000000"/>
                          </a:solidFill>
                          <a:effectLst/>
                          <a:latin typeface="Century Gothic" panose="020B0502020202020204" pitchFamily="34" charset="0"/>
                        </a:rPr>
                        <a:t>SEGUNDO SEMESTRE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900" b="1" i="0" u="none" strike="noStrike" dirty="0">
                          <a:solidFill>
                            <a:srgbClr val="000000"/>
                          </a:solidFill>
                          <a:effectLst/>
                          <a:latin typeface="Century Gothic" panose="020B0502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707511"/>
                  </a:ext>
                </a:extLst>
              </a:tr>
              <a:tr h="282562">
                <a:tc>
                  <a:txBody>
                    <a:bodyPr/>
                    <a:lstStyle/>
                    <a:p>
                      <a:pPr algn="ctr" rtl="0" fontAlgn="b"/>
                      <a:r>
                        <a:rPr lang="es-CO" sz="900" b="0" i="0" u="none" strike="noStrike">
                          <a:solidFill>
                            <a:srgbClr val="000000"/>
                          </a:solidFill>
                          <a:effectLst/>
                          <a:latin typeface="Century Gothic" panose="020B0502020202020204" pitchFamily="34" charset="0"/>
                        </a:rPr>
                        <a:t>Respuesta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90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90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900" b="0" i="0" u="none" strike="noStrike" dirty="0">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90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CO"/>
                    </a:p>
                  </a:txBody>
                  <a:tcPr/>
                </a:tc>
                <a:extLst>
                  <a:ext uri="{0D108BD9-81ED-4DB2-BD59-A6C34878D82A}">
                    <a16:rowId xmlns:a16="http://schemas.microsoft.com/office/drawing/2014/main" val="2812416448"/>
                  </a:ext>
                </a:extLst>
              </a:tr>
              <a:tr h="289249">
                <a:tc>
                  <a:txBody>
                    <a:bodyPr/>
                    <a:lstStyle/>
                    <a:p>
                      <a:pPr algn="l" fontAlgn="ctr"/>
                      <a:r>
                        <a:rPr lang="es-ES" sz="1000" b="0" i="0" u="none" strike="noStrike">
                          <a:solidFill>
                            <a:srgbClr val="000000"/>
                          </a:solidFill>
                          <a:effectLst/>
                          <a:latin typeface="Century Gothic" panose="020B0502020202020204" pitchFamily="34" charset="0"/>
                        </a:rPr>
                        <a:t>MUY 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Century Gothic" panose="020B0502020202020204" pitchFamily="34" charset="0"/>
                        </a:rPr>
                        <a:t>AUMENTA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204723"/>
                  </a:ext>
                </a:extLst>
              </a:tr>
              <a:tr h="236277">
                <a:tc>
                  <a:txBody>
                    <a:bodyPr/>
                    <a:lstStyle/>
                    <a:p>
                      <a:pPr algn="l" fontAlgn="ctr"/>
                      <a:r>
                        <a:rPr lang="es-ES" sz="1000" b="0" i="0" u="none" strike="noStrike">
                          <a:solidFill>
                            <a:srgbClr val="000000"/>
                          </a:solidFill>
                          <a:effectLst/>
                          <a:latin typeface="Century Gothic" panose="020B0502020202020204" pitchFamily="34" charset="0"/>
                        </a:rPr>
                        <a:t>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rPr>
                        <a:t>AUMENTA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225247"/>
                  </a:ext>
                </a:extLst>
              </a:tr>
              <a:tr h="235391">
                <a:tc>
                  <a:txBody>
                    <a:bodyPr/>
                    <a:lstStyle/>
                    <a:p>
                      <a:pPr algn="l" fontAlgn="ctr"/>
                      <a:r>
                        <a:rPr lang="es-ES" sz="1000" b="0" i="0" u="none" strike="noStrike">
                          <a:solidFill>
                            <a:srgbClr val="000000"/>
                          </a:solidFill>
                          <a:effectLst/>
                          <a:latin typeface="Century Gothic" panose="020B0502020202020204" pitchFamily="34" charset="0"/>
                        </a:rPr>
                        <a:t>REGULAR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rPr>
                        <a:t>AUMENTA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870954"/>
                  </a:ext>
                </a:extLst>
              </a:tr>
              <a:tr h="217283">
                <a:tc>
                  <a:txBody>
                    <a:bodyPr/>
                    <a:lstStyle/>
                    <a:p>
                      <a:pPr algn="l" fontAlgn="ctr"/>
                      <a:r>
                        <a:rPr lang="es-ES" sz="1000" b="0" i="0" u="none" strike="noStrike">
                          <a:solidFill>
                            <a:srgbClr val="000000"/>
                          </a:solidFill>
                          <a:effectLst/>
                          <a:latin typeface="Century Gothic" panose="020B0502020202020204" pitchFamily="34" charset="0"/>
                        </a:rPr>
                        <a:t>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rPr>
                        <a:t>DISMINUYE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975380"/>
                  </a:ext>
                </a:extLst>
              </a:tr>
              <a:tr h="226336">
                <a:tc>
                  <a:txBody>
                    <a:bodyPr/>
                    <a:lstStyle/>
                    <a:p>
                      <a:pPr algn="l" fontAlgn="ctr"/>
                      <a:r>
                        <a:rPr lang="es-ES" sz="1000" b="0" i="0" u="none" strike="noStrike">
                          <a:solidFill>
                            <a:srgbClr val="000000"/>
                          </a:solidFill>
                          <a:effectLst/>
                          <a:latin typeface="Century Gothic" panose="020B0502020202020204" pitchFamily="34" charset="0"/>
                        </a:rPr>
                        <a:t>MUY 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rPr>
                        <a:t>SE MANTIENE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945345"/>
                  </a:ext>
                </a:extLst>
              </a:tr>
              <a:tr h="226337">
                <a:tc>
                  <a:txBody>
                    <a:bodyPr/>
                    <a:lstStyle/>
                    <a:p>
                      <a:pPr algn="l" fontAlgn="ctr"/>
                      <a:r>
                        <a:rPr lang="es-ES" sz="1000" b="0" i="0" u="none" strike="noStrike">
                          <a:solidFill>
                            <a:srgbClr val="000000"/>
                          </a:solidFill>
                          <a:effectLst/>
                          <a:latin typeface="Century Gothic" panose="020B0502020202020204" pitchFamily="34" charset="0"/>
                        </a:rPr>
                        <a:t>No sabe / No Responde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Century Gothic" panose="020B0502020202020204" pitchFamily="34" charset="0"/>
                        </a:rPr>
                        <a:t>SE MANTIENE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053354"/>
                  </a:ext>
                </a:extLst>
              </a:tr>
              <a:tr h="200025">
                <a:tc>
                  <a:txBody>
                    <a:bodyPr/>
                    <a:lstStyle/>
                    <a:p>
                      <a:pPr algn="l" rtl="0" fontAlgn="b"/>
                      <a:r>
                        <a:rPr lang="es-CO" sz="1050" b="0" i="0" u="none" strike="noStrike">
                          <a:solidFill>
                            <a:srgbClr val="000000"/>
                          </a:solidFill>
                          <a:effectLst/>
                          <a:latin typeface="Century Gothic" panose="020B0502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b"/>
                      <a:r>
                        <a:rPr lang="es-CO" sz="1050" b="0" i="0" u="none" strike="noStrike" dirty="0">
                          <a:solidFill>
                            <a:srgbClr val="000000"/>
                          </a:solidFill>
                          <a:effectLst/>
                          <a:latin typeface="Century Gothic" panose="020B050202020202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b"/>
                      <a:r>
                        <a:rPr lang="es-CO" sz="1050" b="0" i="0" u="none" strike="noStrike" dirty="0">
                          <a:solidFill>
                            <a:srgbClr val="000000"/>
                          </a:solidFill>
                          <a:effectLst/>
                          <a:latin typeface="Century Gothic" panose="020B0502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b"/>
                      <a:r>
                        <a:rPr lang="es-CO" sz="1050" b="0" i="0" u="none" strike="noStrike" dirty="0">
                          <a:solidFill>
                            <a:srgbClr val="000000"/>
                          </a:solidFill>
                          <a:effectLst/>
                          <a:latin typeface="Century Gothic" panose="020B050202020202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s-CO" sz="1050" b="0" i="0" u="none" strike="noStrike" dirty="0">
                          <a:solidFill>
                            <a:srgbClr val="000000"/>
                          </a:solidFill>
                          <a:effectLst/>
                          <a:latin typeface="Century Gothic" panose="020B0502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s-CO"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29324128"/>
                  </a:ext>
                </a:extLst>
              </a:tr>
            </a:tbl>
          </a:graphicData>
        </a:graphic>
      </p:graphicFrame>
      <p:graphicFrame>
        <p:nvGraphicFramePr>
          <p:cNvPr id="8" name="Gráfico 7">
            <a:extLst>
              <a:ext uri="{FF2B5EF4-FFF2-40B4-BE49-F238E27FC236}">
                <a16:creationId xmlns:a16="http://schemas.microsoft.com/office/drawing/2014/main" id="{57DA6C0A-1580-64AF-4EEB-23FAFE2FD6A8}"/>
              </a:ext>
            </a:extLst>
          </p:cNvPr>
          <p:cNvGraphicFramePr>
            <a:graphicFrameLocks/>
          </p:cNvGraphicFramePr>
          <p:nvPr>
            <p:extLst>
              <p:ext uri="{D42A27DB-BD31-4B8C-83A1-F6EECF244321}">
                <p14:modId xmlns:p14="http://schemas.microsoft.com/office/powerpoint/2010/main" val="3221146634"/>
              </p:ext>
            </p:extLst>
          </p:nvPr>
        </p:nvGraphicFramePr>
        <p:xfrm>
          <a:off x="0" y="1630623"/>
          <a:ext cx="10982131" cy="52273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381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CFE29C-1628-F78F-293F-ED68F41BDBC7}"/>
              </a:ext>
            </a:extLst>
          </p:cNvPr>
          <p:cNvSpPr txBox="1"/>
          <p:nvPr/>
        </p:nvSpPr>
        <p:spPr>
          <a:xfrm>
            <a:off x="1662793" y="703689"/>
            <a:ext cx="8866413" cy="923330"/>
          </a:xfrm>
          <a:prstGeom prst="rect">
            <a:avLst/>
          </a:prstGeom>
          <a:noFill/>
        </p:spPr>
        <p:txBody>
          <a:bodyPr wrap="square">
            <a:spAutoFit/>
          </a:bodyPr>
          <a:lstStyle/>
          <a:p>
            <a:r>
              <a:rPr lang="es-CO" b="1" dirty="0">
                <a:latin typeface="Century Gothic" panose="020B0502020202020204" pitchFamily="34" charset="0"/>
              </a:rPr>
              <a:t>Foco temático No 1. </a:t>
            </a:r>
            <a:r>
              <a:rPr lang="es-CO" dirty="0">
                <a:latin typeface="Century Gothic" panose="020B0502020202020204" pitchFamily="34" charset="0"/>
              </a:rPr>
              <a:t>Trato recibido por parte de los servidores</a:t>
            </a:r>
          </a:p>
          <a:p>
            <a:endParaRPr lang="es-CO" dirty="0">
              <a:latin typeface="Century Gothic" panose="020B0502020202020204" pitchFamily="34" charset="0"/>
            </a:endParaRPr>
          </a:p>
          <a:p>
            <a:r>
              <a:rPr lang="es-CO" b="1" dirty="0">
                <a:solidFill>
                  <a:schemeClr val="accent5">
                    <a:lumMod val="50000"/>
                  </a:schemeClr>
                </a:solidFill>
                <a:latin typeface="Century Gothic" panose="020B0502020202020204" pitchFamily="34" charset="0"/>
              </a:rPr>
              <a:t>PSICÓLOGO</a:t>
            </a:r>
          </a:p>
        </p:txBody>
      </p:sp>
      <p:graphicFrame>
        <p:nvGraphicFramePr>
          <p:cNvPr id="4" name="Tabla 3">
            <a:extLst>
              <a:ext uri="{FF2B5EF4-FFF2-40B4-BE49-F238E27FC236}">
                <a16:creationId xmlns:a16="http://schemas.microsoft.com/office/drawing/2014/main" id="{F6ABBC7A-B8BA-9EDC-FF61-7C573EBAB815}"/>
              </a:ext>
            </a:extLst>
          </p:cNvPr>
          <p:cNvGraphicFramePr>
            <a:graphicFrameLocks noGrp="1"/>
          </p:cNvGraphicFramePr>
          <p:nvPr>
            <p:extLst>
              <p:ext uri="{D42A27DB-BD31-4B8C-83A1-F6EECF244321}">
                <p14:modId xmlns:p14="http://schemas.microsoft.com/office/powerpoint/2010/main" val="1386840921"/>
              </p:ext>
            </p:extLst>
          </p:nvPr>
        </p:nvGraphicFramePr>
        <p:xfrm>
          <a:off x="6095999" y="2088684"/>
          <a:ext cx="5604000" cy="2321141"/>
        </p:xfrm>
        <a:graphic>
          <a:graphicData uri="http://schemas.openxmlformats.org/drawingml/2006/table">
            <a:tbl>
              <a:tblPr/>
              <a:tblGrid>
                <a:gridCol w="1641091">
                  <a:extLst>
                    <a:ext uri="{9D8B030D-6E8A-4147-A177-3AD203B41FA5}">
                      <a16:colId xmlns:a16="http://schemas.microsoft.com/office/drawing/2014/main" val="1763470668"/>
                    </a:ext>
                  </a:extLst>
                </a:gridCol>
                <a:gridCol w="650864">
                  <a:extLst>
                    <a:ext uri="{9D8B030D-6E8A-4147-A177-3AD203B41FA5}">
                      <a16:colId xmlns:a16="http://schemas.microsoft.com/office/drawing/2014/main" val="2380617165"/>
                    </a:ext>
                  </a:extLst>
                </a:gridCol>
                <a:gridCol w="941560">
                  <a:extLst>
                    <a:ext uri="{9D8B030D-6E8A-4147-A177-3AD203B41FA5}">
                      <a16:colId xmlns:a16="http://schemas.microsoft.com/office/drawing/2014/main" val="2996095474"/>
                    </a:ext>
                  </a:extLst>
                </a:gridCol>
                <a:gridCol w="645258">
                  <a:extLst>
                    <a:ext uri="{9D8B030D-6E8A-4147-A177-3AD203B41FA5}">
                      <a16:colId xmlns:a16="http://schemas.microsoft.com/office/drawing/2014/main" val="1712230873"/>
                    </a:ext>
                  </a:extLst>
                </a:gridCol>
                <a:gridCol w="843378">
                  <a:extLst>
                    <a:ext uri="{9D8B030D-6E8A-4147-A177-3AD203B41FA5}">
                      <a16:colId xmlns:a16="http://schemas.microsoft.com/office/drawing/2014/main" val="2448257690"/>
                    </a:ext>
                  </a:extLst>
                </a:gridCol>
                <a:gridCol w="881849">
                  <a:extLst>
                    <a:ext uri="{9D8B030D-6E8A-4147-A177-3AD203B41FA5}">
                      <a16:colId xmlns:a16="http://schemas.microsoft.com/office/drawing/2014/main" val="240866319"/>
                    </a:ext>
                  </a:extLst>
                </a:gridCol>
              </a:tblGrid>
              <a:tr h="217799">
                <a:tc>
                  <a:txBody>
                    <a:bodyPr/>
                    <a:lstStyle/>
                    <a:p>
                      <a:pPr algn="l" rtl="0" fontAlgn="ctr"/>
                      <a:r>
                        <a:rPr lang="es-CO" sz="1050" b="0" i="0" u="none" strike="noStrike">
                          <a:solidFill>
                            <a:srgbClr val="000000"/>
                          </a:solidFill>
                          <a:effectLst/>
                          <a:latin typeface="Century Gothic" panose="020B0502020202020204" pitchFamily="34" charset="0"/>
                        </a:rPr>
                        <a:t>AÑO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s-CO" sz="1050" b="0" i="0" u="none" strike="noStrike">
                          <a:solidFill>
                            <a:srgbClr val="000000"/>
                          </a:solidFill>
                          <a:effectLst/>
                          <a:latin typeface="Century Gothic" panose="020B0502020202020204" pitchFamily="34" charset="0"/>
                        </a:rPr>
                        <a:t>PRIMER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rtl="0" fontAlgn="ctr"/>
                      <a:r>
                        <a:rPr lang="es-CO" sz="1050" b="0" i="0" u="none" strike="noStrike">
                          <a:solidFill>
                            <a:srgbClr val="000000"/>
                          </a:solidFill>
                          <a:effectLst/>
                          <a:latin typeface="Century Gothic" panose="020B0502020202020204" pitchFamily="34" charset="0"/>
                        </a:rPr>
                        <a:t>SEGUNDO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000" b="1" i="0" u="none" strike="noStrike">
                          <a:solidFill>
                            <a:srgbClr val="000000"/>
                          </a:solidFill>
                          <a:effectLst/>
                          <a:latin typeface="Century Gothic" panose="020B0502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912599"/>
                  </a:ext>
                </a:extLst>
              </a:tr>
              <a:tr h="354174">
                <a:tc>
                  <a:txBody>
                    <a:bodyPr/>
                    <a:lstStyle/>
                    <a:p>
                      <a:pPr algn="l" rtl="0" fontAlgn="ctr"/>
                      <a:r>
                        <a:rPr lang="es-CO" sz="1000" b="0" i="0" u="none" strike="noStrike">
                          <a:solidFill>
                            <a:srgbClr val="000000"/>
                          </a:solidFill>
                          <a:effectLst/>
                          <a:latin typeface="Century Gothic" panose="020B0502020202020204" pitchFamily="34" charset="0"/>
                        </a:rPr>
                        <a:t>Respuesta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0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0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00" b="0" i="0" u="none" strike="noStrike" dirty="0">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0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CO"/>
                    </a:p>
                  </a:txBody>
                  <a:tcPr/>
                </a:tc>
                <a:extLst>
                  <a:ext uri="{0D108BD9-81ED-4DB2-BD59-A6C34878D82A}">
                    <a16:rowId xmlns:a16="http://schemas.microsoft.com/office/drawing/2014/main" val="459004810"/>
                  </a:ext>
                </a:extLst>
              </a:tr>
              <a:tr h="279919">
                <a:tc>
                  <a:txBody>
                    <a:bodyPr/>
                    <a:lstStyle/>
                    <a:p>
                      <a:pPr algn="l" fontAlgn="ctr"/>
                      <a:r>
                        <a:rPr lang="es-ES" sz="1000" b="0" i="0" u="none" strike="noStrike">
                          <a:solidFill>
                            <a:srgbClr val="000000"/>
                          </a:solidFill>
                          <a:effectLst/>
                          <a:latin typeface="Century Gothic" panose="020B0502020202020204" pitchFamily="34" charset="0"/>
                        </a:rPr>
                        <a:t>MUY 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88.5%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88.5%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SE AMNTIENE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164073"/>
                  </a:ext>
                </a:extLst>
              </a:tr>
              <a:tr h="233265">
                <a:tc>
                  <a:txBody>
                    <a:bodyPr/>
                    <a:lstStyle/>
                    <a:p>
                      <a:pPr algn="l" fontAlgn="ctr"/>
                      <a:r>
                        <a:rPr lang="es-ES" sz="1000" b="0" i="0" u="none" strike="noStrike">
                          <a:solidFill>
                            <a:srgbClr val="000000"/>
                          </a:solidFill>
                          <a:effectLst/>
                          <a:latin typeface="Century Gothic" panose="020B0502020202020204" pitchFamily="34" charset="0"/>
                        </a:rPr>
                        <a:t>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04788"/>
                  </a:ext>
                </a:extLst>
              </a:tr>
              <a:tr h="251927">
                <a:tc>
                  <a:txBody>
                    <a:bodyPr/>
                    <a:lstStyle/>
                    <a:p>
                      <a:pPr algn="l" fontAlgn="ctr"/>
                      <a:r>
                        <a:rPr lang="es-ES" sz="1000" b="0" i="0" u="none" strike="noStrike">
                          <a:solidFill>
                            <a:srgbClr val="000000"/>
                          </a:solidFill>
                          <a:effectLst/>
                          <a:latin typeface="Century Gothic" panose="020B0502020202020204" pitchFamily="34" charset="0"/>
                        </a:rPr>
                        <a:t>REGULAR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382995"/>
                  </a:ext>
                </a:extLst>
              </a:tr>
              <a:tr h="242596">
                <a:tc>
                  <a:txBody>
                    <a:bodyPr/>
                    <a:lstStyle/>
                    <a:p>
                      <a:pPr algn="l" fontAlgn="ctr"/>
                      <a:r>
                        <a:rPr lang="es-ES" sz="1000" b="0" i="0" u="none" strike="noStrike">
                          <a:solidFill>
                            <a:srgbClr val="000000"/>
                          </a:solidFill>
                          <a:effectLst/>
                          <a:latin typeface="Century Gothic" panose="020B0502020202020204" pitchFamily="34" charset="0"/>
                        </a:rPr>
                        <a:t>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861948"/>
                  </a:ext>
                </a:extLst>
              </a:tr>
              <a:tr h="242596">
                <a:tc>
                  <a:txBody>
                    <a:bodyPr/>
                    <a:lstStyle/>
                    <a:p>
                      <a:pPr algn="l" fontAlgn="ctr"/>
                      <a:r>
                        <a:rPr lang="es-ES" sz="1000" b="0" i="0" u="none" strike="noStrike">
                          <a:solidFill>
                            <a:srgbClr val="000000"/>
                          </a:solidFill>
                          <a:effectLst/>
                          <a:latin typeface="Century Gothic" panose="020B0502020202020204" pitchFamily="34" charset="0"/>
                        </a:rPr>
                        <a:t>MUY 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803323"/>
                  </a:ext>
                </a:extLst>
              </a:tr>
              <a:tr h="298840">
                <a:tc>
                  <a:txBody>
                    <a:bodyPr/>
                    <a:lstStyle/>
                    <a:p>
                      <a:pPr algn="l" fontAlgn="ctr"/>
                      <a:r>
                        <a:rPr lang="es-ES" sz="1000" b="0" i="0" u="none" strike="noStrike">
                          <a:solidFill>
                            <a:srgbClr val="000000"/>
                          </a:solidFill>
                          <a:effectLst/>
                          <a:latin typeface="Century Gothic" panose="020B0502020202020204" pitchFamily="34" charset="0"/>
                        </a:rPr>
                        <a:t>No sabe / No Responde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SE AMNTIENE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696747"/>
                  </a:ext>
                </a:extLst>
              </a:tr>
              <a:tr h="200025">
                <a:tc>
                  <a:txBody>
                    <a:bodyPr/>
                    <a:lstStyle/>
                    <a:p>
                      <a:pPr algn="l" rtl="0" fontAlgn="ctr"/>
                      <a:r>
                        <a:rPr lang="es-CO" sz="1050" b="0" i="0" u="none" strike="noStrike">
                          <a:solidFill>
                            <a:srgbClr val="000000"/>
                          </a:solidFill>
                          <a:effectLst/>
                          <a:latin typeface="Century Gothic" panose="020B0502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rtl="0" fontAlgn="ctr"/>
                      <a:r>
                        <a:rPr lang="es-CO" sz="1050" b="0" i="0" u="none" strike="noStrike">
                          <a:solidFill>
                            <a:srgbClr val="000000"/>
                          </a:solidFill>
                          <a:effectLst/>
                          <a:latin typeface="Century Gothic" panose="020B050202020202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rtl="0" fontAlgn="ctr"/>
                      <a:r>
                        <a:rPr lang="es-CO" sz="1050" b="0" i="0" u="none" strike="noStrike" dirty="0">
                          <a:solidFill>
                            <a:srgbClr val="000000"/>
                          </a:solidFill>
                          <a:effectLst/>
                          <a:latin typeface="Century Gothic" panose="020B050202020202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s-CO"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005024"/>
                  </a:ext>
                </a:extLst>
              </a:tr>
            </a:tbl>
          </a:graphicData>
        </a:graphic>
      </p:graphicFrame>
      <p:graphicFrame>
        <p:nvGraphicFramePr>
          <p:cNvPr id="6" name="Gráfico 5">
            <a:extLst>
              <a:ext uri="{FF2B5EF4-FFF2-40B4-BE49-F238E27FC236}">
                <a16:creationId xmlns:a16="http://schemas.microsoft.com/office/drawing/2014/main" id="{96E8DDFC-F0CA-6AA2-73C2-6042D9F67282}"/>
              </a:ext>
            </a:extLst>
          </p:cNvPr>
          <p:cNvGraphicFramePr>
            <a:graphicFrameLocks/>
          </p:cNvGraphicFramePr>
          <p:nvPr>
            <p:extLst>
              <p:ext uri="{D42A27DB-BD31-4B8C-83A1-F6EECF244321}">
                <p14:modId xmlns:p14="http://schemas.microsoft.com/office/powerpoint/2010/main" val="1243975877"/>
              </p:ext>
            </p:extLst>
          </p:nvPr>
        </p:nvGraphicFramePr>
        <p:xfrm>
          <a:off x="-90535" y="1287624"/>
          <a:ext cx="10944810" cy="5570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1967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CFE29C-1628-F78F-293F-ED68F41BDBC7}"/>
              </a:ext>
            </a:extLst>
          </p:cNvPr>
          <p:cNvSpPr txBox="1"/>
          <p:nvPr/>
        </p:nvSpPr>
        <p:spPr>
          <a:xfrm>
            <a:off x="1662793" y="626394"/>
            <a:ext cx="8866413" cy="923330"/>
          </a:xfrm>
          <a:prstGeom prst="rect">
            <a:avLst/>
          </a:prstGeom>
          <a:noFill/>
        </p:spPr>
        <p:txBody>
          <a:bodyPr wrap="square">
            <a:spAutoFit/>
          </a:bodyPr>
          <a:lstStyle/>
          <a:p>
            <a:r>
              <a:rPr lang="es-CO" b="1">
                <a:latin typeface="Century Gothic" panose="020B0502020202020204" pitchFamily="34" charset="0"/>
              </a:rPr>
              <a:t>Foco temático No 1. </a:t>
            </a:r>
            <a:r>
              <a:rPr lang="es-CO">
                <a:latin typeface="Century Gothic" panose="020B0502020202020204" pitchFamily="34" charset="0"/>
              </a:rPr>
              <a:t>Trato recibido por parte de los servidores</a:t>
            </a:r>
          </a:p>
          <a:p>
            <a:endParaRPr lang="es-CO">
              <a:latin typeface="Century Gothic" panose="020B0502020202020204" pitchFamily="34" charset="0"/>
            </a:endParaRPr>
          </a:p>
          <a:p>
            <a:r>
              <a:rPr lang="es-CO" b="1">
                <a:solidFill>
                  <a:schemeClr val="accent5">
                    <a:lumMod val="50000"/>
                  </a:schemeClr>
                </a:solidFill>
                <a:latin typeface="Century Gothic" panose="020B0502020202020204" pitchFamily="34" charset="0"/>
              </a:rPr>
              <a:t>GRUPO DESPLAZAMIENTOS</a:t>
            </a:r>
          </a:p>
        </p:txBody>
      </p:sp>
      <p:graphicFrame>
        <p:nvGraphicFramePr>
          <p:cNvPr id="4" name="Tabla 3">
            <a:extLst>
              <a:ext uri="{FF2B5EF4-FFF2-40B4-BE49-F238E27FC236}">
                <a16:creationId xmlns:a16="http://schemas.microsoft.com/office/drawing/2014/main" id="{D2418678-264D-0FDC-5B79-DCC24C717233}"/>
              </a:ext>
            </a:extLst>
          </p:cNvPr>
          <p:cNvGraphicFramePr>
            <a:graphicFrameLocks noGrp="1"/>
          </p:cNvGraphicFramePr>
          <p:nvPr>
            <p:extLst>
              <p:ext uri="{D42A27DB-BD31-4B8C-83A1-F6EECF244321}">
                <p14:modId xmlns:p14="http://schemas.microsoft.com/office/powerpoint/2010/main" val="1069194709"/>
              </p:ext>
            </p:extLst>
          </p:nvPr>
        </p:nvGraphicFramePr>
        <p:xfrm>
          <a:off x="6095999" y="3558048"/>
          <a:ext cx="5907833" cy="2335815"/>
        </p:xfrm>
        <a:graphic>
          <a:graphicData uri="http://schemas.openxmlformats.org/drawingml/2006/table">
            <a:tbl>
              <a:tblPr/>
              <a:tblGrid>
                <a:gridCol w="1617552">
                  <a:extLst>
                    <a:ext uri="{9D8B030D-6E8A-4147-A177-3AD203B41FA5}">
                      <a16:colId xmlns:a16="http://schemas.microsoft.com/office/drawing/2014/main" val="499368904"/>
                    </a:ext>
                  </a:extLst>
                </a:gridCol>
                <a:gridCol w="688064">
                  <a:extLst>
                    <a:ext uri="{9D8B030D-6E8A-4147-A177-3AD203B41FA5}">
                      <a16:colId xmlns:a16="http://schemas.microsoft.com/office/drawing/2014/main" val="2963740908"/>
                    </a:ext>
                  </a:extLst>
                </a:gridCol>
                <a:gridCol w="1050202">
                  <a:extLst>
                    <a:ext uri="{9D8B030D-6E8A-4147-A177-3AD203B41FA5}">
                      <a16:colId xmlns:a16="http://schemas.microsoft.com/office/drawing/2014/main" val="4263294872"/>
                    </a:ext>
                  </a:extLst>
                </a:gridCol>
                <a:gridCol w="624689">
                  <a:extLst>
                    <a:ext uri="{9D8B030D-6E8A-4147-A177-3AD203B41FA5}">
                      <a16:colId xmlns:a16="http://schemas.microsoft.com/office/drawing/2014/main" val="3898408653"/>
                    </a:ext>
                  </a:extLst>
                </a:gridCol>
                <a:gridCol w="923453">
                  <a:extLst>
                    <a:ext uri="{9D8B030D-6E8A-4147-A177-3AD203B41FA5}">
                      <a16:colId xmlns:a16="http://schemas.microsoft.com/office/drawing/2014/main" val="1812880556"/>
                    </a:ext>
                  </a:extLst>
                </a:gridCol>
                <a:gridCol w="1003873">
                  <a:extLst>
                    <a:ext uri="{9D8B030D-6E8A-4147-A177-3AD203B41FA5}">
                      <a16:colId xmlns:a16="http://schemas.microsoft.com/office/drawing/2014/main" val="3871320664"/>
                    </a:ext>
                  </a:extLst>
                </a:gridCol>
              </a:tblGrid>
              <a:tr h="286042">
                <a:tc>
                  <a:txBody>
                    <a:bodyPr/>
                    <a:lstStyle/>
                    <a:p>
                      <a:pPr algn="l" rtl="0" fontAlgn="b"/>
                      <a:r>
                        <a:rPr lang="es-CO" sz="1050" b="0" i="0" u="none" strike="noStrike">
                          <a:solidFill>
                            <a:srgbClr val="000000"/>
                          </a:solidFill>
                          <a:effectLst/>
                          <a:latin typeface="Century Gothic" panose="020B0502020202020204" pitchFamily="34" charset="0"/>
                        </a:rPr>
                        <a:t>AÑO 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es-CO" sz="1050" b="0" i="0" u="none" strike="noStrike">
                          <a:solidFill>
                            <a:srgbClr val="000000"/>
                          </a:solidFill>
                          <a:effectLst/>
                          <a:latin typeface="Century Gothic" panose="020B0502020202020204" pitchFamily="34" charset="0"/>
                        </a:rPr>
                        <a:t>PRIMER SEMESTRE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rtl="0" fontAlgn="b"/>
                      <a:r>
                        <a:rPr lang="es-CO" sz="1050" b="0" i="0" u="none" strike="noStrike">
                          <a:solidFill>
                            <a:srgbClr val="000000"/>
                          </a:solidFill>
                          <a:effectLst/>
                          <a:latin typeface="Century Gothic" panose="020B0502020202020204" pitchFamily="34" charset="0"/>
                        </a:rPr>
                        <a:t>SEGUNDO SEMESTRE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050" b="1" i="0" u="none" strike="noStrike" dirty="0">
                          <a:solidFill>
                            <a:srgbClr val="000000"/>
                          </a:solidFill>
                          <a:effectLst/>
                          <a:latin typeface="Century Gothic" panose="020B0502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431519"/>
                  </a:ext>
                </a:extLst>
              </a:tr>
              <a:tr h="296539">
                <a:tc>
                  <a:txBody>
                    <a:bodyPr/>
                    <a:lstStyle/>
                    <a:p>
                      <a:pPr algn="ctr" rtl="0" fontAlgn="b"/>
                      <a:r>
                        <a:rPr lang="es-CO" sz="1050" b="0" i="0" u="none" strike="noStrike">
                          <a:solidFill>
                            <a:srgbClr val="000000"/>
                          </a:solidFill>
                          <a:effectLst/>
                          <a:latin typeface="Century Gothic" panose="020B0502020202020204" pitchFamily="34" charset="0"/>
                        </a:rPr>
                        <a:t>Respuesta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50" b="0" i="0" u="none" strike="noStrike" dirty="0">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CO"/>
                    </a:p>
                  </a:txBody>
                  <a:tcPr/>
                </a:tc>
                <a:extLst>
                  <a:ext uri="{0D108BD9-81ED-4DB2-BD59-A6C34878D82A}">
                    <a16:rowId xmlns:a16="http://schemas.microsoft.com/office/drawing/2014/main" val="1611565155"/>
                  </a:ext>
                </a:extLst>
              </a:tr>
              <a:tr h="285166">
                <a:tc>
                  <a:txBody>
                    <a:bodyPr/>
                    <a:lstStyle/>
                    <a:p>
                      <a:pPr algn="l" fontAlgn="ctr"/>
                      <a:r>
                        <a:rPr lang="es-ES" sz="1000" b="0" i="0" u="none" strike="noStrike">
                          <a:solidFill>
                            <a:srgbClr val="000000"/>
                          </a:solidFill>
                          <a:effectLst/>
                          <a:latin typeface="Century Gothic" panose="020B0502020202020204" pitchFamily="34" charset="0"/>
                        </a:rPr>
                        <a:t>MUY 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89.4%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124"/>
                  </a:ext>
                </a:extLst>
              </a:tr>
              <a:tr h="242596">
                <a:tc>
                  <a:txBody>
                    <a:bodyPr/>
                    <a:lstStyle/>
                    <a:p>
                      <a:pPr algn="l" fontAlgn="ctr"/>
                      <a:r>
                        <a:rPr lang="es-ES" sz="1000" b="0" i="0" u="none" strike="noStrike">
                          <a:solidFill>
                            <a:srgbClr val="000000"/>
                          </a:solidFill>
                          <a:effectLst/>
                          <a:latin typeface="Century Gothic" panose="020B0502020202020204" pitchFamily="34" charset="0"/>
                        </a:rPr>
                        <a:t>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454576"/>
                  </a:ext>
                </a:extLst>
              </a:tr>
              <a:tr h="251927">
                <a:tc>
                  <a:txBody>
                    <a:bodyPr/>
                    <a:lstStyle/>
                    <a:p>
                      <a:pPr algn="l" fontAlgn="ctr"/>
                      <a:r>
                        <a:rPr lang="es-ES" sz="1000" b="0" i="0" u="none" strike="noStrike">
                          <a:solidFill>
                            <a:srgbClr val="000000"/>
                          </a:solidFill>
                          <a:effectLst/>
                          <a:latin typeface="Century Gothic" panose="020B0502020202020204" pitchFamily="34" charset="0"/>
                        </a:rPr>
                        <a:t>REGULAR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SIMINUYE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266352"/>
                  </a:ext>
                </a:extLst>
              </a:tr>
              <a:tr h="279918">
                <a:tc>
                  <a:txBody>
                    <a:bodyPr/>
                    <a:lstStyle/>
                    <a:p>
                      <a:pPr algn="l" fontAlgn="ctr"/>
                      <a:r>
                        <a:rPr lang="es-ES" sz="1000" b="0" i="0" u="none" strike="noStrike">
                          <a:solidFill>
                            <a:srgbClr val="000000"/>
                          </a:solidFill>
                          <a:effectLst/>
                          <a:latin typeface="Century Gothic" panose="020B0502020202020204" pitchFamily="34" charset="0"/>
                        </a:rPr>
                        <a:t>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429737"/>
                  </a:ext>
                </a:extLst>
              </a:tr>
              <a:tr h="255262">
                <a:tc>
                  <a:txBody>
                    <a:bodyPr/>
                    <a:lstStyle/>
                    <a:p>
                      <a:pPr algn="l" fontAlgn="ctr"/>
                      <a:r>
                        <a:rPr lang="es-ES" sz="1000" b="0" i="0" u="none" strike="noStrike">
                          <a:solidFill>
                            <a:srgbClr val="000000"/>
                          </a:solidFill>
                          <a:effectLst/>
                          <a:latin typeface="Century Gothic" panose="020B0502020202020204" pitchFamily="34" charset="0"/>
                        </a:rPr>
                        <a:t>MUY 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SE MANTIENE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119473"/>
                  </a:ext>
                </a:extLst>
              </a:tr>
              <a:tr h="247224">
                <a:tc>
                  <a:txBody>
                    <a:bodyPr/>
                    <a:lstStyle/>
                    <a:p>
                      <a:pPr algn="l" fontAlgn="ctr"/>
                      <a:r>
                        <a:rPr lang="es-ES" sz="1000" b="0" i="0" u="none" strike="noStrike">
                          <a:solidFill>
                            <a:srgbClr val="000000"/>
                          </a:solidFill>
                          <a:effectLst/>
                          <a:latin typeface="Century Gothic" panose="020B0502020202020204" pitchFamily="34" charset="0"/>
                        </a:rPr>
                        <a:t>No sabe / No Responde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SE MANTIENE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956193"/>
                  </a:ext>
                </a:extLst>
              </a:tr>
              <a:tr h="130628">
                <a:tc>
                  <a:txBody>
                    <a:bodyPr/>
                    <a:lstStyle/>
                    <a:p>
                      <a:pPr algn="l" rtl="0" fontAlgn="b"/>
                      <a:r>
                        <a:rPr lang="es-CO" sz="1050" b="0" i="0" u="none" strike="noStrike">
                          <a:solidFill>
                            <a:srgbClr val="000000"/>
                          </a:solidFill>
                          <a:effectLst/>
                          <a:latin typeface="Century Gothic" panose="020B0502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rtl="0" fontAlgn="b"/>
                      <a:r>
                        <a:rPr lang="es-CO" sz="1050" b="0" i="0" u="none" strike="noStrike">
                          <a:solidFill>
                            <a:srgbClr val="000000"/>
                          </a:solidFill>
                          <a:effectLst/>
                          <a:latin typeface="Century Gothic" panose="020B0502020202020204" pitchFamily="34" charset="0"/>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rtl="0" fontAlgn="b"/>
                      <a:r>
                        <a:rPr lang="es-CO" sz="1050" b="0" i="0" u="none" strike="noStrike">
                          <a:solidFill>
                            <a:srgbClr val="000000"/>
                          </a:solidFill>
                          <a:effectLst/>
                          <a:latin typeface="Century Gothic" panose="020B0502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rtl="0" fontAlgn="b"/>
                      <a:r>
                        <a:rPr lang="es-CO" sz="1050" b="0" i="0" u="none" strike="noStrike" dirty="0">
                          <a:solidFill>
                            <a:srgbClr val="000000"/>
                          </a:solidFill>
                          <a:effectLst/>
                          <a:latin typeface="Century Gothic" panose="020B050202020202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s-CO" sz="1050" b="0" i="0" u="none" strike="noStrike">
                          <a:solidFill>
                            <a:srgbClr val="000000"/>
                          </a:solidFill>
                          <a:effectLst/>
                          <a:latin typeface="Century Gothic" panose="020B0502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s-CO"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83443402"/>
                  </a:ext>
                </a:extLst>
              </a:tr>
            </a:tbl>
          </a:graphicData>
        </a:graphic>
      </p:graphicFrame>
      <p:graphicFrame>
        <p:nvGraphicFramePr>
          <p:cNvPr id="6" name="Gráfico 5">
            <a:extLst>
              <a:ext uri="{FF2B5EF4-FFF2-40B4-BE49-F238E27FC236}">
                <a16:creationId xmlns:a16="http://schemas.microsoft.com/office/drawing/2014/main" id="{BF918F07-717B-4257-859B-4615B1696060}"/>
              </a:ext>
            </a:extLst>
          </p:cNvPr>
          <p:cNvGraphicFramePr>
            <a:graphicFrameLocks/>
          </p:cNvGraphicFramePr>
          <p:nvPr>
            <p:extLst>
              <p:ext uri="{D42A27DB-BD31-4B8C-83A1-F6EECF244321}">
                <p14:modId xmlns:p14="http://schemas.microsoft.com/office/powerpoint/2010/main" val="2868172938"/>
              </p:ext>
            </p:extLst>
          </p:nvPr>
        </p:nvGraphicFramePr>
        <p:xfrm>
          <a:off x="0" y="1699617"/>
          <a:ext cx="11056776" cy="5158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6587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6A18B2-E625-7C53-3BB2-67717EAE30D2}"/>
              </a:ext>
            </a:extLst>
          </p:cNvPr>
          <p:cNvSpPr txBox="1"/>
          <p:nvPr/>
        </p:nvSpPr>
        <p:spPr>
          <a:xfrm>
            <a:off x="1718776" y="697478"/>
            <a:ext cx="8754448" cy="923330"/>
          </a:xfrm>
          <a:prstGeom prst="rect">
            <a:avLst/>
          </a:prstGeom>
          <a:noFill/>
        </p:spPr>
        <p:txBody>
          <a:bodyPr wrap="square">
            <a:spAutoFit/>
          </a:bodyPr>
          <a:lstStyle/>
          <a:p>
            <a:r>
              <a:rPr lang="es-ES" b="1" dirty="0">
                <a:latin typeface="Century Gothic" panose="020B0502020202020204" pitchFamily="34" charset="0"/>
              </a:rPr>
              <a:t>Foco temático No. 2 </a:t>
            </a:r>
            <a:r>
              <a:rPr lang="es-ES" dirty="0">
                <a:latin typeface="Century Gothic" panose="020B0502020202020204" pitchFamily="34" charset="0"/>
              </a:rPr>
              <a:t>“Calidad del servicio prestado por el Programa</a:t>
            </a:r>
          </a:p>
          <a:p>
            <a:endParaRPr lang="es-ES" dirty="0">
              <a:latin typeface="Century Gothic" panose="020B0502020202020204" pitchFamily="34" charset="0"/>
            </a:endParaRPr>
          </a:p>
          <a:p>
            <a:r>
              <a:rPr lang="es-ES" b="1" dirty="0">
                <a:solidFill>
                  <a:schemeClr val="accent5">
                    <a:lumMod val="50000"/>
                  </a:schemeClr>
                </a:solidFill>
                <a:latin typeface="Century Gothic" panose="020B0502020202020204" pitchFamily="34" charset="0"/>
              </a:rPr>
              <a:t>SEGURIDAD</a:t>
            </a:r>
            <a:endParaRPr lang="es-CO" b="1" dirty="0">
              <a:solidFill>
                <a:schemeClr val="accent5">
                  <a:lumMod val="50000"/>
                </a:schemeClr>
              </a:solidFill>
              <a:latin typeface="Century Gothic" panose="020B0502020202020204" pitchFamily="34" charset="0"/>
            </a:endParaRPr>
          </a:p>
        </p:txBody>
      </p:sp>
      <p:graphicFrame>
        <p:nvGraphicFramePr>
          <p:cNvPr id="5" name="Tabla 4">
            <a:extLst>
              <a:ext uri="{FF2B5EF4-FFF2-40B4-BE49-F238E27FC236}">
                <a16:creationId xmlns:a16="http://schemas.microsoft.com/office/drawing/2014/main" id="{7A2B2D4E-B9BD-2F62-13E4-5C48E131A9F9}"/>
              </a:ext>
            </a:extLst>
          </p:cNvPr>
          <p:cNvGraphicFramePr>
            <a:graphicFrameLocks noGrp="1"/>
          </p:cNvGraphicFramePr>
          <p:nvPr>
            <p:extLst>
              <p:ext uri="{D42A27DB-BD31-4B8C-83A1-F6EECF244321}">
                <p14:modId xmlns:p14="http://schemas.microsoft.com/office/powerpoint/2010/main" val="1060669176"/>
              </p:ext>
            </p:extLst>
          </p:nvPr>
        </p:nvGraphicFramePr>
        <p:xfrm>
          <a:off x="5814376" y="1936035"/>
          <a:ext cx="5728814" cy="2156177"/>
        </p:xfrm>
        <a:graphic>
          <a:graphicData uri="http://schemas.openxmlformats.org/drawingml/2006/table">
            <a:tbl>
              <a:tblPr/>
              <a:tblGrid>
                <a:gridCol w="1535397">
                  <a:extLst>
                    <a:ext uri="{9D8B030D-6E8A-4147-A177-3AD203B41FA5}">
                      <a16:colId xmlns:a16="http://schemas.microsoft.com/office/drawing/2014/main" val="3859501328"/>
                    </a:ext>
                  </a:extLst>
                </a:gridCol>
                <a:gridCol w="624689">
                  <a:extLst>
                    <a:ext uri="{9D8B030D-6E8A-4147-A177-3AD203B41FA5}">
                      <a16:colId xmlns:a16="http://schemas.microsoft.com/office/drawing/2014/main" val="4148057277"/>
                    </a:ext>
                  </a:extLst>
                </a:gridCol>
                <a:gridCol w="1032095">
                  <a:extLst>
                    <a:ext uri="{9D8B030D-6E8A-4147-A177-3AD203B41FA5}">
                      <a16:colId xmlns:a16="http://schemas.microsoft.com/office/drawing/2014/main" val="1741855123"/>
                    </a:ext>
                  </a:extLst>
                </a:gridCol>
                <a:gridCol w="697117">
                  <a:extLst>
                    <a:ext uri="{9D8B030D-6E8A-4147-A177-3AD203B41FA5}">
                      <a16:colId xmlns:a16="http://schemas.microsoft.com/office/drawing/2014/main" val="104736037"/>
                    </a:ext>
                  </a:extLst>
                </a:gridCol>
                <a:gridCol w="931277">
                  <a:extLst>
                    <a:ext uri="{9D8B030D-6E8A-4147-A177-3AD203B41FA5}">
                      <a16:colId xmlns:a16="http://schemas.microsoft.com/office/drawing/2014/main" val="3049416827"/>
                    </a:ext>
                  </a:extLst>
                </a:gridCol>
                <a:gridCol w="908239">
                  <a:extLst>
                    <a:ext uri="{9D8B030D-6E8A-4147-A177-3AD203B41FA5}">
                      <a16:colId xmlns:a16="http://schemas.microsoft.com/office/drawing/2014/main" val="4045180286"/>
                    </a:ext>
                  </a:extLst>
                </a:gridCol>
              </a:tblGrid>
              <a:tr h="269421">
                <a:tc>
                  <a:txBody>
                    <a:bodyPr/>
                    <a:lstStyle/>
                    <a:p>
                      <a:pPr algn="ctr" rtl="0" fontAlgn="ctr"/>
                      <a:r>
                        <a:rPr lang="es-CO" sz="1050" b="0" i="0" u="none" strike="noStrike">
                          <a:solidFill>
                            <a:srgbClr val="000000"/>
                          </a:solidFill>
                          <a:effectLst/>
                          <a:latin typeface="Century Gothic" panose="020B0502020202020204" pitchFamily="34" charset="0"/>
                        </a:rPr>
                        <a:t>AÑO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s-CO" sz="1050" b="0" i="0" u="none" strike="noStrike">
                          <a:solidFill>
                            <a:srgbClr val="000000"/>
                          </a:solidFill>
                          <a:effectLst/>
                          <a:latin typeface="Century Gothic" panose="020B0502020202020204" pitchFamily="34" charset="0"/>
                        </a:rPr>
                        <a:t>PRIMER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rtl="0" fontAlgn="ctr"/>
                      <a:r>
                        <a:rPr lang="es-CO" sz="1050" b="0" i="0" u="none" strike="noStrike">
                          <a:solidFill>
                            <a:srgbClr val="000000"/>
                          </a:solidFill>
                          <a:effectLst/>
                          <a:latin typeface="Century Gothic" panose="020B0502020202020204" pitchFamily="34" charset="0"/>
                        </a:rPr>
                        <a:t>SEGUNDO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000" b="1" i="0" u="none" strike="noStrike">
                          <a:solidFill>
                            <a:srgbClr val="000000"/>
                          </a:solidFill>
                          <a:effectLst/>
                          <a:latin typeface="Century Gothic" panose="020B0502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958704"/>
                  </a:ext>
                </a:extLst>
              </a:tr>
              <a:tr h="233266">
                <a:tc>
                  <a:txBody>
                    <a:bodyPr/>
                    <a:lstStyle/>
                    <a:p>
                      <a:pPr algn="ctr" rtl="0" fontAlgn="ctr"/>
                      <a:r>
                        <a:rPr lang="es-CO" sz="1000" b="0" i="0" u="none" strike="noStrike">
                          <a:solidFill>
                            <a:srgbClr val="000000"/>
                          </a:solidFill>
                          <a:effectLst/>
                          <a:latin typeface="Century Gothic" panose="020B0502020202020204" pitchFamily="34" charset="0"/>
                        </a:rPr>
                        <a:t>Respuesta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0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0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00" b="0" i="0" u="none" strike="noStrike" dirty="0">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0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CO"/>
                    </a:p>
                  </a:txBody>
                  <a:tcPr/>
                </a:tc>
                <a:extLst>
                  <a:ext uri="{0D108BD9-81ED-4DB2-BD59-A6C34878D82A}">
                    <a16:rowId xmlns:a16="http://schemas.microsoft.com/office/drawing/2014/main" val="493037113"/>
                  </a:ext>
                </a:extLst>
              </a:tr>
              <a:tr h="243760">
                <a:tc>
                  <a:txBody>
                    <a:bodyPr/>
                    <a:lstStyle/>
                    <a:p>
                      <a:pPr algn="l" fontAlgn="ctr"/>
                      <a:r>
                        <a:rPr lang="es-ES" sz="1000" b="0" i="0" u="none" strike="noStrike" dirty="0">
                          <a:solidFill>
                            <a:srgbClr val="000000"/>
                          </a:solidFill>
                          <a:effectLst/>
                          <a:latin typeface="Century Gothic" panose="020B0502020202020204" pitchFamily="34" charset="0"/>
                        </a:rPr>
                        <a:t>MUY 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88.5%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26899"/>
                  </a:ext>
                </a:extLst>
              </a:tr>
              <a:tr h="226337">
                <a:tc>
                  <a:txBody>
                    <a:bodyPr/>
                    <a:lstStyle/>
                    <a:p>
                      <a:pPr algn="l" fontAlgn="ctr"/>
                      <a:r>
                        <a:rPr lang="es-ES" sz="1000" b="0" i="0" u="none" strike="noStrike" dirty="0">
                          <a:solidFill>
                            <a:srgbClr val="000000"/>
                          </a:solidFill>
                          <a:effectLst/>
                          <a:latin typeface="Century Gothic" panose="020B0502020202020204" pitchFamily="34" charset="0"/>
                        </a:rPr>
                        <a:t>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072082"/>
                  </a:ext>
                </a:extLst>
              </a:tr>
              <a:tr h="208230">
                <a:tc>
                  <a:txBody>
                    <a:bodyPr/>
                    <a:lstStyle/>
                    <a:p>
                      <a:pPr algn="l" fontAlgn="ctr"/>
                      <a:r>
                        <a:rPr lang="es-ES" sz="1000" b="0" i="0" u="none" strike="noStrike" dirty="0">
                          <a:solidFill>
                            <a:srgbClr val="000000"/>
                          </a:solidFill>
                          <a:effectLst/>
                          <a:latin typeface="Century Gothic" panose="020B0502020202020204" pitchFamily="34" charset="0"/>
                        </a:rPr>
                        <a:t>REGULAR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334571"/>
                  </a:ext>
                </a:extLst>
              </a:tr>
              <a:tr h="195943">
                <a:tc>
                  <a:txBody>
                    <a:bodyPr/>
                    <a:lstStyle/>
                    <a:p>
                      <a:pPr algn="l" fontAlgn="ctr"/>
                      <a:r>
                        <a:rPr lang="es-ES" sz="1000" b="0" i="0" u="none" strike="noStrike" dirty="0">
                          <a:solidFill>
                            <a:srgbClr val="000000"/>
                          </a:solidFill>
                          <a:effectLst/>
                          <a:latin typeface="Century Gothic" panose="020B0502020202020204" pitchFamily="34" charset="0"/>
                        </a:rPr>
                        <a:t>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985576"/>
                  </a:ext>
                </a:extLst>
              </a:tr>
              <a:tr h="267318">
                <a:tc>
                  <a:txBody>
                    <a:bodyPr/>
                    <a:lstStyle/>
                    <a:p>
                      <a:pPr algn="l" fontAlgn="ctr"/>
                      <a:r>
                        <a:rPr lang="es-ES" sz="1000" b="0" i="0" u="none" strike="noStrike" dirty="0">
                          <a:solidFill>
                            <a:srgbClr val="000000"/>
                          </a:solidFill>
                          <a:effectLst/>
                          <a:latin typeface="Century Gothic" panose="020B0502020202020204" pitchFamily="34" charset="0"/>
                        </a:rPr>
                        <a:t>MUY 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403693"/>
                  </a:ext>
                </a:extLst>
              </a:tr>
              <a:tr h="240343">
                <a:tc>
                  <a:txBody>
                    <a:bodyPr/>
                    <a:lstStyle/>
                    <a:p>
                      <a:pPr algn="l" fontAlgn="ctr"/>
                      <a:r>
                        <a:rPr lang="es-ES" sz="1000" b="0" i="0" u="none" strike="noStrike" dirty="0">
                          <a:solidFill>
                            <a:srgbClr val="000000"/>
                          </a:solidFill>
                          <a:effectLst/>
                          <a:latin typeface="Century Gothic" panose="020B0502020202020204" pitchFamily="34" charset="0"/>
                        </a:rPr>
                        <a:t>No sabe / No Responde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484872"/>
                  </a:ext>
                </a:extLst>
              </a:tr>
              <a:tr h="200025">
                <a:tc>
                  <a:txBody>
                    <a:bodyPr/>
                    <a:lstStyle/>
                    <a:p>
                      <a:pPr algn="ctr" rtl="0" fontAlgn="b"/>
                      <a:r>
                        <a:rPr lang="es-CO" sz="1050" b="0" i="0" u="none" strike="noStrike">
                          <a:solidFill>
                            <a:srgbClr val="000000"/>
                          </a:solidFill>
                          <a:effectLst/>
                          <a:latin typeface="Century Gothic" panose="020B0502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b"/>
                      <a:r>
                        <a:rPr lang="es-CO" sz="1050" b="0" i="0" u="none" strike="noStrike" dirty="0">
                          <a:solidFill>
                            <a:srgbClr val="000000"/>
                          </a:solidFill>
                          <a:effectLst/>
                          <a:latin typeface="Century Gothic" panose="020B050202020202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b"/>
                      <a:r>
                        <a:rPr lang="es-CO" sz="1050" b="0" i="0" u="none" strike="noStrike">
                          <a:solidFill>
                            <a:srgbClr val="000000"/>
                          </a:solidFill>
                          <a:effectLst/>
                          <a:latin typeface="Century Gothic" panose="020B0502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b"/>
                      <a:r>
                        <a:rPr lang="es-CO" sz="1050" b="0" i="0" u="none" strike="noStrike" dirty="0">
                          <a:solidFill>
                            <a:srgbClr val="000000"/>
                          </a:solidFill>
                          <a:effectLst/>
                          <a:latin typeface="Century Gothic" panose="020B050202020202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s-CO" sz="1050" b="0" i="0" u="none" strike="noStrike">
                          <a:solidFill>
                            <a:srgbClr val="000000"/>
                          </a:solidFill>
                          <a:effectLst/>
                          <a:latin typeface="Century Gothic" panose="020B0502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endParaRPr lang="es-CO"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66402804"/>
                  </a:ext>
                </a:extLst>
              </a:tr>
            </a:tbl>
          </a:graphicData>
        </a:graphic>
      </p:graphicFrame>
      <p:graphicFrame>
        <p:nvGraphicFramePr>
          <p:cNvPr id="6" name="Gráfico 5">
            <a:extLst>
              <a:ext uri="{FF2B5EF4-FFF2-40B4-BE49-F238E27FC236}">
                <a16:creationId xmlns:a16="http://schemas.microsoft.com/office/drawing/2014/main" id="{EC018708-BFD2-5FA7-4AEA-FA05FBA4F581}"/>
              </a:ext>
            </a:extLst>
          </p:cNvPr>
          <p:cNvGraphicFramePr>
            <a:graphicFrameLocks/>
          </p:cNvGraphicFramePr>
          <p:nvPr>
            <p:extLst>
              <p:ext uri="{D42A27DB-BD31-4B8C-83A1-F6EECF244321}">
                <p14:modId xmlns:p14="http://schemas.microsoft.com/office/powerpoint/2010/main" val="3034654096"/>
              </p:ext>
            </p:extLst>
          </p:nvPr>
        </p:nvGraphicFramePr>
        <p:xfrm>
          <a:off x="0" y="1620808"/>
          <a:ext cx="10604243" cy="5225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0046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6A18B2-E625-7C53-3BB2-67717EAE30D2}"/>
              </a:ext>
            </a:extLst>
          </p:cNvPr>
          <p:cNvSpPr txBox="1"/>
          <p:nvPr/>
        </p:nvSpPr>
        <p:spPr>
          <a:xfrm>
            <a:off x="1611862" y="627314"/>
            <a:ext cx="8754448" cy="923330"/>
          </a:xfrm>
          <a:prstGeom prst="rect">
            <a:avLst/>
          </a:prstGeom>
          <a:noFill/>
        </p:spPr>
        <p:txBody>
          <a:bodyPr wrap="square">
            <a:spAutoFit/>
          </a:bodyPr>
          <a:lstStyle/>
          <a:p>
            <a:r>
              <a:rPr lang="es-ES" b="1">
                <a:latin typeface="Century Gothic" panose="020B0502020202020204" pitchFamily="34" charset="0"/>
              </a:rPr>
              <a:t>Foco temático No. 2 </a:t>
            </a:r>
            <a:r>
              <a:rPr lang="es-ES">
                <a:latin typeface="Century Gothic" panose="020B0502020202020204" pitchFamily="34" charset="0"/>
              </a:rPr>
              <a:t>“Calidad del servicio prestado por el Programa</a:t>
            </a:r>
          </a:p>
          <a:p>
            <a:endParaRPr lang="es-ES">
              <a:latin typeface="Century Gothic" panose="020B0502020202020204" pitchFamily="34" charset="0"/>
            </a:endParaRPr>
          </a:p>
          <a:p>
            <a:r>
              <a:rPr lang="es-ES" b="1">
                <a:solidFill>
                  <a:schemeClr val="accent5">
                    <a:lumMod val="50000"/>
                  </a:schemeClr>
                </a:solidFill>
                <a:latin typeface="Century Gothic" panose="020B0502020202020204" pitchFamily="34" charset="0"/>
              </a:rPr>
              <a:t>ASISTENCIAS PSICOLÓGICAS</a:t>
            </a:r>
            <a:endParaRPr lang="es-CO" b="1">
              <a:solidFill>
                <a:schemeClr val="accent5">
                  <a:lumMod val="50000"/>
                </a:schemeClr>
              </a:solidFill>
              <a:latin typeface="Century Gothic" panose="020B0502020202020204" pitchFamily="34" charset="0"/>
            </a:endParaRPr>
          </a:p>
        </p:txBody>
      </p:sp>
      <p:graphicFrame>
        <p:nvGraphicFramePr>
          <p:cNvPr id="4" name="Tabla 3">
            <a:extLst>
              <a:ext uri="{FF2B5EF4-FFF2-40B4-BE49-F238E27FC236}">
                <a16:creationId xmlns:a16="http://schemas.microsoft.com/office/drawing/2014/main" id="{C4E2967A-D03F-6B8C-7F13-FA8C4196D107}"/>
              </a:ext>
            </a:extLst>
          </p:cNvPr>
          <p:cNvGraphicFramePr>
            <a:graphicFrameLocks noGrp="1"/>
          </p:cNvGraphicFramePr>
          <p:nvPr>
            <p:extLst>
              <p:ext uri="{D42A27DB-BD31-4B8C-83A1-F6EECF244321}">
                <p14:modId xmlns:p14="http://schemas.microsoft.com/office/powerpoint/2010/main" val="1101242764"/>
              </p:ext>
            </p:extLst>
          </p:nvPr>
        </p:nvGraphicFramePr>
        <p:xfrm>
          <a:off x="5491937" y="1861456"/>
          <a:ext cx="6302519" cy="2260391"/>
        </p:xfrm>
        <a:graphic>
          <a:graphicData uri="http://schemas.openxmlformats.org/drawingml/2006/table">
            <a:tbl>
              <a:tblPr/>
              <a:tblGrid>
                <a:gridCol w="1548056">
                  <a:extLst>
                    <a:ext uri="{9D8B030D-6E8A-4147-A177-3AD203B41FA5}">
                      <a16:colId xmlns:a16="http://schemas.microsoft.com/office/drawing/2014/main" val="3019752462"/>
                    </a:ext>
                  </a:extLst>
                </a:gridCol>
                <a:gridCol w="754602">
                  <a:extLst>
                    <a:ext uri="{9D8B030D-6E8A-4147-A177-3AD203B41FA5}">
                      <a16:colId xmlns:a16="http://schemas.microsoft.com/office/drawing/2014/main" val="2585257013"/>
                    </a:ext>
                  </a:extLst>
                </a:gridCol>
                <a:gridCol w="1207363">
                  <a:extLst>
                    <a:ext uri="{9D8B030D-6E8A-4147-A177-3AD203B41FA5}">
                      <a16:colId xmlns:a16="http://schemas.microsoft.com/office/drawing/2014/main" val="4028594191"/>
                    </a:ext>
                  </a:extLst>
                </a:gridCol>
                <a:gridCol w="754602">
                  <a:extLst>
                    <a:ext uri="{9D8B030D-6E8A-4147-A177-3AD203B41FA5}">
                      <a16:colId xmlns:a16="http://schemas.microsoft.com/office/drawing/2014/main" val="1521998780"/>
                    </a:ext>
                  </a:extLst>
                </a:gridCol>
                <a:gridCol w="1079734">
                  <a:extLst>
                    <a:ext uri="{9D8B030D-6E8A-4147-A177-3AD203B41FA5}">
                      <a16:colId xmlns:a16="http://schemas.microsoft.com/office/drawing/2014/main" val="2344370219"/>
                    </a:ext>
                  </a:extLst>
                </a:gridCol>
                <a:gridCol w="958162">
                  <a:extLst>
                    <a:ext uri="{9D8B030D-6E8A-4147-A177-3AD203B41FA5}">
                      <a16:colId xmlns:a16="http://schemas.microsoft.com/office/drawing/2014/main" val="2386548004"/>
                    </a:ext>
                  </a:extLst>
                </a:gridCol>
              </a:tblGrid>
              <a:tr h="294481">
                <a:tc>
                  <a:txBody>
                    <a:bodyPr/>
                    <a:lstStyle/>
                    <a:p>
                      <a:pPr algn="ctr" rtl="0" fontAlgn="ctr"/>
                      <a:r>
                        <a:rPr lang="es-CO" sz="1050" b="0" i="0" u="none" strike="noStrike">
                          <a:solidFill>
                            <a:srgbClr val="000000"/>
                          </a:solidFill>
                          <a:effectLst/>
                          <a:latin typeface="Century Gothic" panose="020B0502020202020204" pitchFamily="34" charset="0"/>
                        </a:rPr>
                        <a:t>AÑO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s-CO" sz="1050" b="0" i="0" u="none" strike="noStrike">
                          <a:solidFill>
                            <a:srgbClr val="000000"/>
                          </a:solidFill>
                          <a:effectLst/>
                          <a:latin typeface="Century Gothic" panose="020B0502020202020204" pitchFamily="34" charset="0"/>
                        </a:rPr>
                        <a:t>PRIMER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rtl="0" fontAlgn="ctr"/>
                      <a:r>
                        <a:rPr lang="es-CO" sz="1050" b="0" i="0" u="none" strike="noStrike">
                          <a:solidFill>
                            <a:srgbClr val="000000"/>
                          </a:solidFill>
                          <a:effectLst/>
                          <a:latin typeface="Century Gothic" panose="020B0502020202020204" pitchFamily="34" charset="0"/>
                        </a:rPr>
                        <a:t>SEGUNDO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050" b="1" i="0" u="none" strike="noStrike">
                          <a:solidFill>
                            <a:srgbClr val="000000"/>
                          </a:solidFill>
                          <a:effectLst/>
                          <a:latin typeface="Century Gothic" panose="020B0502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970361"/>
                  </a:ext>
                </a:extLst>
              </a:tr>
              <a:tr h="326960">
                <a:tc>
                  <a:txBody>
                    <a:bodyPr/>
                    <a:lstStyle/>
                    <a:p>
                      <a:pPr algn="ctr" rtl="0" fontAlgn="ctr"/>
                      <a:r>
                        <a:rPr lang="es-CO" sz="1050" b="0" i="0" u="none" strike="noStrike">
                          <a:solidFill>
                            <a:srgbClr val="000000"/>
                          </a:solidFill>
                          <a:effectLst/>
                          <a:latin typeface="Century Gothic" panose="020B0502020202020204" pitchFamily="34" charset="0"/>
                        </a:rPr>
                        <a:t>Respuesta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dirty="0">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CO"/>
                    </a:p>
                  </a:txBody>
                  <a:tcPr/>
                </a:tc>
                <a:extLst>
                  <a:ext uri="{0D108BD9-81ED-4DB2-BD59-A6C34878D82A}">
                    <a16:rowId xmlns:a16="http://schemas.microsoft.com/office/drawing/2014/main" val="3229730118"/>
                  </a:ext>
                </a:extLst>
              </a:tr>
              <a:tr h="233169">
                <a:tc>
                  <a:txBody>
                    <a:bodyPr/>
                    <a:lstStyle/>
                    <a:p>
                      <a:pPr algn="l" fontAlgn="ctr"/>
                      <a:r>
                        <a:rPr lang="es-ES" sz="1000" b="0" i="0" u="none" strike="noStrike">
                          <a:solidFill>
                            <a:srgbClr val="000000"/>
                          </a:solidFill>
                          <a:effectLst/>
                          <a:latin typeface="Century Gothic" panose="020B0502020202020204" pitchFamily="34" charset="0"/>
                        </a:rPr>
                        <a:t>MUY 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87.6%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83.2%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424875"/>
                  </a:ext>
                </a:extLst>
              </a:tr>
              <a:tr h="266331">
                <a:tc>
                  <a:txBody>
                    <a:bodyPr/>
                    <a:lstStyle/>
                    <a:p>
                      <a:pPr algn="l" fontAlgn="ctr"/>
                      <a:r>
                        <a:rPr lang="es-ES" sz="1000" b="0" i="0" u="none" strike="noStrike">
                          <a:solidFill>
                            <a:srgbClr val="000000"/>
                          </a:solidFill>
                          <a:effectLst/>
                          <a:latin typeface="Century Gothic" panose="020B0502020202020204" pitchFamily="34" charset="0"/>
                        </a:rPr>
                        <a:t>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147874"/>
                  </a:ext>
                </a:extLst>
              </a:tr>
              <a:tr h="248678">
                <a:tc>
                  <a:txBody>
                    <a:bodyPr/>
                    <a:lstStyle/>
                    <a:p>
                      <a:pPr algn="l" fontAlgn="ctr"/>
                      <a:r>
                        <a:rPr lang="es-ES" sz="1000" b="0" i="0" u="none" strike="noStrike">
                          <a:solidFill>
                            <a:srgbClr val="000000"/>
                          </a:solidFill>
                          <a:effectLst/>
                          <a:latin typeface="Century Gothic" panose="020B0502020202020204" pitchFamily="34" charset="0"/>
                        </a:rPr>
                        <a:t>REGULAR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44144"/>
                  </a:ext>
                </a:extLst>
              </a:tr>
              <a:tr h="230819">
                <a:tc>
                  <a:txBody>
                    <a:bodyPr/>
                    <a:lstStyle/>
                    <a:p>
                      <a:pPr algn="l" fontAlgn="ctr"/>
                      <a:r>
                        <a:rPr lang="es-ES" sz="1000" b="0" i="0" u="none" strike="noStrike">
                          <a:solidFill>
                            <a:srgbClr val="000000"/>
                          </a:solidFill>
                          <a:effectLst/>
                          <a:latin typeface="Century Gothic" panose="020B0502020202020204" pitchFamily="34" charset="0"/>
                        </a:rPr>
                        <a:t>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451943"/>
                  </a:ext>
                </a:extLst>
              </a:tr>
              <a:tr h="221942">
                <a:tc>
                  <a:txBody>
                    <a:bodyPr/>
                    <a:lstStyle/>
                    <a:p>
                      <a:pPr algn="l" fontAlgn="ctr"/>
                      <a:r>
                        <a:rPr lang="es-ES" sz="1000" b="0" i="0" u="none" strike="noStrike">
                          <a:solidFill>
                            <a:srgbClr val="000000"/>
                          </a:solidFill>
                          <a:effectLst/>
                          <a:latin typeface="Century Gothic" panose="020B0502020202020204" pitchFamily="34" charset="0"/>
                        </a:rPr>
                        <a:t>MUY 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78212"/>
                  </a:ext>
                </a:extLst>
              </a:tr>
              <a:tr h="237986">
                <a:tc>
                  <a:txBody>
                    <a:bodyPr/>
                    <a:lstStyle/>
                    <a:p>
                      <a:pPr algn="l" fontAlgn="ctr"/>
                      <a:r>
                        <a:rPr lang="es-ES" sz="1000" b="0" i="0" u="none" strike="noStrike">
                          <a:solidFill>
                            <a:srgbClr val="000000"/>
                          </a:solidFill>
                          <a:effectLst/>
                          <a:latin typeface="Century Gothic" panose="020B0502020202020204" pitchFamily="34" charset="0"/>
                        </a:rPr>
                        <a:t>No sabe / No Responde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778024"/>
                  </a:ext>
                </a:extLst>
              </a:tr>
              <a:tr h="200025">
                <a:tc>
                  <a:txBody>
                    <a:bodyPr/>
                    <a:lstStyle/>
                    <a:p>
                      <a:pPr algn="l" rtl="0" fontAlgn="ctr"/>
                      <a:r>
                        <a:rPr lang="es-CO" sz="1050" b="0" i="0" u="none" strike="noStrike">
                          <a:solidFill>
                            <a:srgbClr val="000000"/>
                          </a:solidFill>
                          <a:effectLst/>
                          <a:latin typeface="Century Gothic" panose="020B0502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dirty="0">
                          <a:solidFill>
                            <a:srgbClr val="000000"/>
                          </a:solidFill>
                          <a:effectLst/>
                          <a:latin typeface="Century Gothic" panose="020B050202020202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2018773"/>
                  </a:ext>
                </a:extLst>
              </a:tr>
            </a:tbl>
          </a:graphicData>
        </a:graphic>
      </p:graphicFrame>
      <p:graphicFrame>
        <p:nvGraphicFramePr>
          <p:cNvPr id="6" name="Gráfico 5">
            <a:extLst>
              <a:ext uri="{FF2B5EF4-FFF2-40B4-BE49-F238E27FC236}">
                <a16:creationId xmlns:a16="http://schemas.microsoft.com/office/drawing/2014/main" id="{DEA7EF91-AB56-4D4D-2996-24AC1465DF10}"/>
              </a:ext>
            </a:extLst>
          </p:cNvPr>
          <p:cNvGraphicFramePr>
            <a:graphicFrameLocks/>
          </p:cNvGraphicFramePr>
          <p:nvPr>
            <p:extLst>
              <p:ext uri="{D42A27DB-BD31-4B8C-83A1-F6EECF244321}">
                <p14:modId xmlns:p14="http://schemas.microsoft.com/office/powerpoint/2010/main" val="1343671692"/>
              </p:ext>
            </p:extLst>
          </p:nvPr>
        </p:nvGraphicFramePr>
        <p:xfrm>
          <a:off x="-1" y="1550644"/>
          <a:ext cx="10795248" cy="5307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472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6A18B2-E625-7C53-3BB2-67717EAE30D2}"/>
              </a:ext>
            </a:extLst>
          </p:cNvPr>
          <p:cNvSpPr txBox="1"/>
          <p:nvPr/>
        </p:nvSpPr>
        <p:spPr>
          <a:xfrm>
            <a:off x="1611862" y="669085"/>
            <a:ext cx="8754448" cy="923330"/>
          </a:xfrm>
          <a:prstGeom prst="rect">
            <a:avLst/>
          </a:prstGeom>
          <a:noFill/>
        </p:spPr>
        <p:txBody>
          <a:bodyPr wrap="square">
            <a:spAutoFit/>
          </a:bodyPr>
          <a:lstStyle/>
          <a:p>
            <a:r>
              <a:rPr lang="es-ES" b="1">
                <a:latin typeface="Century Gothic" panose="020B0502020202020204" pitchFamily="34" charset="0"/>
              </a:rPr>
              <a:t>Foco temático No. 2 </a:t>
            </a:r>
            <a:r>
              <a:rPr lang="es-ES">
                <a:latin typeface="Century Gothic" panose="020B0502020202020204" pitchFamily="34" charset="0"/>
              </a:rPr>
              <a:t>“Calidad del servicio prestado por el Programa</a:t>
            </a:r>
          </a:p>
          <a:p>
            <a:endParaRPr lang="es-ES">
              <a:latin typeface="Century Gothic" panose="020B0502020202020204" pitchFamily="34" charset="0"/>
            </a:endParaRPr>
          </a:p>
          <a:p>
            <a:r>
              <a:rPr lang="es-ES" b="1">
                <a:solidFill>
                  <a:schemeClr val="accent5">
                    <a:lumMod val="50000"/>
                  </a:schemeClr>
                </a:solidFill>
                <a:latin typeface="Century Gothic" panose="020B0502020202020204" pitchFamily="34" charset="0"/>
              </a:rPr>
              <a:t>TIEMPO DE RESPUESTA</a:t>
            </a:r>
            <a:endParaRPr lang="es-CO" b="1">
              <a:solidFill>
                <a:schemeClr val="accent5">
                  <a:lumMod val="50000"/>
                </a:schemeClr>
              </a:solidFill>
              <a:latin typeface="Century Gothic" panose="020B0502020202020204" pitchFamily="34" charset="0"/>
            </a:endParaRPr>
          </a:p>
        </p:txBody>
      </p:sp>
      <p:graphicFrame>
        <p:nvGraphicFramePr>
          <p:cNvPr id="4" name="Tabla 3">
            <a:extLst>
              <a:ext uri="{FF2B5EF4-FFF2-40B4-BE49-F238E27FC236}">
                <a16:creationId xmlns:a16="http://schemas.microsoft.com/office/drawing/2014/main" id="{76B52E65-9D89-5811-685E-C389A89214A0}"/>
              </a:ext>
            </a:extLst>
          </p:cNvPr>
          <p:cNvGraphicFramePr>
            <a:graphicFrameLocks noGrp="1"/>
          </p:cNvGraphicFramePr>
          <p:nvPr>
            <p:extLst>
              <p:ext uri="{D42A27DB-BD31-4B8C-83A1-F6EECF244321}">
                <p14:modId xmlns:p14="http://schemas.microsoft.com/office/powerpoint/2010/main" val="2871666610"/>
              </p:ext>
            </p:extLst>
          </p:nvPr>
        </p:nvGraphicFramePr>
        <p:xfrm>
          <a:off x="5902860" y="3702867"/>
          <a:ext cx="6114800" cy="2401351"/>
        </p:xfrm>
        <a:graphic>
          <a:graphicData uri="http://schemas.openxmlformats.org/drawingml/2006/table">
            <a:tbl>
              <a:tblPr/>
              <a:tblGrid>
                <a:gridCol w="1702050">
                  <a:extLst>
                    <a:ext uri="{9D8B030D-6E8A-4147-A177-3AD203B41FA5}">
                      <a16:colId xmlns:a16="http://schemas.microsoft.com/office/drawing/2014/main" val="3831520148"/>
                    </a:ext>
                  </a:extLst>
                </a:gridCol>
                <a:gridCol w="715224">
                  <a:extLst>
                    <a:ext uri="{9D8B030D-6E8A-4147-A177-3AD203B41FA5}">
                      <a16:colId xmlns:a16="http://schemas.microsoft.com/office/drawing/2014/main" val="876384923"/>
                    </a:ext>
                  </a:extLst>
                </a:gridCol>
                <a:gridCol w="950615">
                  <a:extLst>
                    <a:ext uri="{9D8B030D-6E8A-4147-A177-3AD203B41FA5}">
                      <a16:colId xmlns:a16="http://schemas.microsoft.com/office/drawing/2014/main" val="3201659963"/>
                    </a:ext>
                  </a:extLst>
                </a:gridCol>
                <a:gridCol w="715224">
                  <a:extLst>
                    <a:ext uri="{9D8B030D-6E8A-4147-A177-3AD203B41FA5}">
                      <a16:colId xmlns:a16="http://schemas.microsoft.com/office/drawing/2014/main" val="2176460302"/>
                    </a:ext>
                  </a:extLst>
                </a:gridCol>
                <a:gridCol w="1059255">
                  <a:extLst>
                    <a:ext uri="{9D8B030D-6E8A-4147-A177-3AD203B41FA5}">
                      <a16:colId xmlns:a16="http://schemas.microsoft.com/office/drawing/2014/main" val="4136713138"/>
                    </a:ext>
                  </a:extLst>
                </a:gridCol>
                <a:gridCol w="972432">
                  <a:extLst>
                    <a:ext uri="{9D8B030D-6E8A-4147-A177-3AD203B41FA5}">
                      <a16:colId xmlns:a16="http://schemas.microsoft.com/office/drawing/2014/main" val="1944931479"/>
                    </a:ext>
                  </a:extLst>
                </a:gridCol>
              </a:tblGrid>
              <a:tr h="350053">
                <a:tc>
                  <a:txBody>
                    <a:bodyPr/>
                    <a:lstStyle/>
                    <a:p>
                      <a:pPr algn="ctr" rtl="0" fontAlgn="ctr"/>
                      <a:r>
                        <a:rPr lang="es-CO" sz="1050" b="0" i="0" u="none" strike="noStrike">
                          <a:solidFill>
                            <a:srgbClr val="000000"/>
                          </a:solidFill>
                          <a:effectLst/>
                          <a:latin typeface="Century Gothic" panose="020B0502020202020204" pitchFamily="34" charset="0"/>
                        </a:rPr>
                        <a:t>AÑO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s-CO" sz="1050" b="0" i="0" u="none" strike="noStrike">
                          <a:solidFill>
                            <a:srgbClr val="000000"/>
                          </a:solidFill>
                          <a:effectLst/>
                          <a:latin typeface="Century Gothic" panose="020B0502020202020204" pitchFamily="34" charset="0"/>
                        </a:rPr>
                        <a:t>PRIMER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rtl="0" fontAlgn="ctr"/>
                      <a:r>
                        <a:rPr lang="es-CO" sz="1050" b="0" i="0" u="none" strike="noStrike">
                          <a:solidFill>
                            <a:srgbClr val="000000"/>
                          </a:solidFill>
                          <a:effectLst/>
                          <a:latin typeface="Century Gothic" panose="020B0502020202020204" pitchFamily="34" charset="0"/>
                        </a:rPr>
                        <a:t>SEGUNDO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050" b="1" i="0" u="none" strike="noStrike">
                          <a:solidFill>
                            <a:srgbClr val="000000"/>
                          </a:solidFill>
                          <a:effectLst/>
                          <a:latin typeface="Century Gothic" panose="020B0502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440955"/>
                  </a:ext>
                </a:extLst>
              </a:tr>
              <a:tr h="447870">
                <a:tc>
                  <a:txBody>
                    <a:bodyPr/>
                    <a:lstStyle/>
                    <a:p>
                      <a:pPr algn="ctr" rtl="0" fontAlgn="ctr"/>
                      <a:r>
                        <a:rPr lang="es-CO" sz="1050" b="0" i="0" u="none" strike="noStrike">
                          <a:solidFill>
                            <a:srgbClr val="000000"/>
                          </a:solidFill>
                          <a:effectLst/>
                          <a:latin typeface="Century Gothic" panose="020B0502020202020204" pitchFamily="34" charset="0"/>
                        </a:rPr>
                        <a:t>Respuesta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CO"/>
                    </a:p>
                  </a:txBody>
                  <a:tcPr/>
                </a:tc>
                <a:extLst>
                  <a:ext uri="{0D108BD9-81ED-4DB2-BD59-A6C34878D82A}">
                    <a16:rowId xmlns:a16="http://schemas.microsoft.com/office/drawing/2014/main" val="3199023614"/>
                  </a:ext>
                </a:extLst>
              </a:tr>
              <a:tr h="251926">
                <a:tc>
                  <a:txBody>
                    <a:bodyPr/>
                    <a:lstStyle/>
                    <a:p>
                      <a:pPr algn="l" fontAlgn="ctr"/>
                      <a:r>
                        <a:rPr lang="es-ES" sz="1050" b="0" i="0" u="none" strike="noStrike">
                          <a:solidFill>
                            <a:srgbClr val="000000"/>
                          </a:solidFill>
                          <a:effectLst/>
                          <a:latin typeface="Century Gothic" panose="020B0502020202020204" pitchFamily="34" charset="0"/>
                        </a:rPr>
                        <a:t>MUY 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61.9%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877195"/>
                  </a:ext>
                </a:extLst>
              </a:tr>
              <a:tr h="217636">
                <a:tc>
                  <a:txBody>
                    <a:bodyPr/>
                    <a:lstStyle/>
                    <a:p>
                      <a:pPr algn="l" fontAlgn="ctr"/>
                      <a:r>
                        <a:rPr lang="es-ES" sz="1050" b="0" i="0" u="none" strike="noStrike">
                          <a:solidFill>
                            <a:srgbClr val="000000"/>
                          </a:solidFill>
                          <a:effectLst/>
                          <a:latin typeface="Century Gothic" panose="020B0502020202020204" pitchFamily="34" charset="0"/>
                        </a:rPr>
                        <a:t>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dirty="0">
                          <a:solidFill>
                            <a:srgbClr val="000000"/>
                          </a:solidFill>
                          <a:effectLst/>
                          <a:latin typeface="Century Gothic" panose="020B0502020202020204" pitchFamily="34" charset="0"/>
                        </a:rPr>
                        <a:t>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104632"/>
                  </a:ext>
                </a:extLst>
              </a:tr>
              <a:tr h="219483">
                <a:tc>
                  <a:txBody>
                    <a:bodyPr/>
                    <a:lstStyle/>
                    <a:p>
                      <a:pPr algn="l" fontAlgn="ctr"/>
                      <a:r>
                        <a:rPr lang="es-ES" sz="1050" b="0" i="0" u="none" strike="noStrike">
                          <a:solidFill>
                            <a:srgbClr val="000000"/>
                          </a:solidFill>
                          <a:effectLst/>
                          <a:latin typeface="Century Gothic" panose="020B0502020202020204" pitchFamily="34" charset="0"/>
                        </a:rPr>
                        <a:t>REGULAR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latin typeface="Century Gothic" panose="020B0502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entury Gothic" panose="020B0502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466561"/>
                  </a:ext>
                </a:extLst>
              </a:tr>
              <a:tr h="223935">
                <a:tc>
                  <a:txBody>
                    <a:bodyPr/>
                    <a:lstStyle/>
                    <a:p>
                      <a:pPr algn="l" fontAlgn="ctr"/>
                      <a:r>
                        <a:rPr lang="es-ES" sz="1050" b="0" i="0" u="none" strike="noStrike">
                          <a:solidFill>
                            <a:srgbClr val="000000"/>
                          </a:solidFill>
                          <a:effectLst/>
                          <a:latin typeface="Century Gothic" panose="020B0502020202020204" pitchFamily="34" charset="0"/>
                        </a:rPr>
                        <a:t>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latin typeface="Century Gothic" panose="020B0502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entury Gothic" panose="020B0502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823530"/>
                  </a:ext>
                </a:extLst>
              </a:tr>
              <a:tr h="241008">
                <a:tc>
                  <a:txBody>
                    <a:bodyPr/>
                    <a:lstStyle/>
                    <a:p>
                      <a:pPr algn="l" fontAlgn="ctr"/>
                      <a:r>
                        <a:rPr lang="es-ES" sz="1050" b="0" i="0" u="none" strike="noStrike">
                          <a:solidFill>
                            <a:srgbClr val="000000"/>
                          </a:solidFill>
                          <a:effectLst/>
                          <a:latin typeface="Century Gothic" panose="020B0502020202020204" pitchFamily="34" charset="0"/>
                        </a:rPr>
                        <a:t>MUY 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latin typeface="Century Gothic" panose="020B0502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entury Gothic" panose="020B050202020202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370993"/>
                  </a:ext>
                </a:extLst>
              </a:tr>
              <a:tr h="249415">
                <a:tc>
                  <a:txBody>
                    <a:bodyPr/>
                    <a:lstStyle/>
                    <a:p>
                      <a:pPr algn="l" fontAlgn="ctr"/>
                      <a:r>
                        <a:rPr lang="es-ES" sz="1050" b="0" i="0" u="none" strike="noStrike">
                          <a:solidFill>
                            <a:srgbClr val="000000"/>
                          </a:solidFill>
                          <a:effectLst/>
                          <a:latin typeface="Century Gothic" panose="020B0502020202020204" pitchFamily="34" charset="0"/>
                        </a:rPr>
                        <a:t>No sabe / No Responde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latin typeface="Century Gothic" panose="020B0502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entury Gothic" panose="020B0502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entury Gothic" panose="020B0502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entury Gothic" panose="020B050202020202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731584"/>
                  </a:ext>
                </a:extLst>
              </a:tr>
              <a:tr h="200025">
                <a:tc>
                  <a:txBody>
                    <a:bodyPr/>
                    <a:lstStyle/>
                    <a:p>
                      <a:pPr algn="l" rtl="0" fontAlgn="ctr"/>
                      <a:r>
                        <a:rPr lang="es-CO" sz="1050" b="0" i="0" u="none" strike="noStrike">
                          <a:solidFill>
                            <a:srgbClr val="000000"/>
                          </a:solidFill>
                          <a:effectLst/>
                          <a:latin typeface="Century Gothic" panose="020B0502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dirty="0">
                          <a:solidFill>
                            <a:srgbClr val="000000"/>
                          </a:solidFill>
                          <a:effectLst/>
                          <a:latin typeface="Century Gothic" panose="020B050202020202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s-CO" sz="105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72413240"/>
                  </a:ext>
                </a:extLst>
              </a:tr>
            </a:tbl>
          </a:graphicData>
        </a:graphic>
      </p:graphicFrame>
      <p:graphicFrame>
        <p:nvGraphicFramePr>
          <p:cNvPr id="6" name="Gráfico 5">
            <a:extLst>
              <a:ext uri="{FF2B5EF4-FFF2-40B4-BE49-F238E27FC236}">
                <a16:creationId xmlns:a16="http://schemas.microsoft.com/office/drawing/2014/main" id="{341B3EC2-E112-3D9E-31F7-73ED108C10BF}"/>
              </a:ext>
            </a:extLst>
          </p:cNvPr>
          <p:cNvGraphicFramePr>
            <a:graphicFrameLocks/>
          </p:cNvGraphicFramePr>
          <p:nvPr>
            <p:extLst>
              <p:ext uri="{D42A27DB-BD31-4B8C-83A1-F6EECF244321}">
                <p14:modId xmlns:p14="http://schemas.microsoft.com/office/powerpoint/2010/main" val="1676014997"/>
              </p:ext>
            </p:extLst>
          </p:nvPr>
        </p:nvGraphicFramePr>
        <p:xfrm>
          <a:off x="0" y="1592415"/>
          <a:ext cx="11034944" cy="52655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9366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44D88D2-02F0-58BB-AE7A-33C8D8342012}"/>
              </a:ext>
            </a:extLst>
          </p:cNvPr>
          <p:cNvSpPr txBox="1"/>
          <p:nvPr/>
        </p:nvSpPr>
        <p:spPr>
          <a:xfrm>
            <a:off x="1658516" y="714193"/>
            <a:ext cx="9435582" cy="923330"/>
          </a:xfrm>
          <a:prstGeom prst="rect">
            <a:avLst/>
          </a:prstGeom>
          <a:noFill/>
        </p:spPr>
        <p:txBody>
          <a:bodyPr wrap="square">
            <a:spAutoFit/>
          </a:bodyPr>
          <a:lstStyle/>
          <a:p>
            <a:r>
              <a:rPr lang="es-ES" b="1" dirty="0">
                <a:latin typeface="Century Gothic" panose="020B0502020202020204" pitchFamily="34" charset="0"/>
              </a:rPr>
              <a:t>Foco temático  No. 3 </a:t>
            </a:r>
            <a:r>
              <a:rPr lang="es-ES" dirty="0">
                <a:latin typeface="Century Gothic" panose="020B0502020202020204" pitchFamily="34" charset="0"/>
              </a:rPr>
              <a:t>“Estado de la vivienda de protección donde fue ubicado</a:t>
            </a:r>
          </a:p>
          <a:p>
            <a:endParaRPr lang="es-ES" dirty="0">
              <a:latin typeface="Century Gothic" panose="020B0502020202020204" pitchFamily="34" charset="0"/>
            </a:endParaRPr>
          </a:p>
          <a:p>
            <a:r>
              <a:rPr lang="es-CO" b="1" dirty="0">
                <a:solidFill>
                  <a:schemeClr val="accent5">
                    <a:lumMod val="50000"/>
                  </a:schemeClr>
                </a:solidFill>
                <a:latin typeface="Century Gothic" panose="020B0502020202020204" pitchFamily="34" charset="0"/>
              </a:rPr>
              <a:t>ELEMENTOS DE DOTACIÓN</a:t>
            </a:r>
          </a:p>
        </p:txBody>
      </p:sp>
      <p:graphicFrame>
        <p:nvGraphicFramePr>
          <p:cNvPr id="7" name="Tabla 6">
            <a:extLst>
              <a:ext uri="{FF2B5EF4-FFF2-40B4-BE49-F238E27FC236}">
                <a16:creationId xmlns:a16="http://schemas.microsoft.com/office/drawing/2014/main" id="{C5146B74-E48C-0558-DF92-70B21F07F22D}"/>
              </a:ext>
            </a:extLst>
          </p:cNvPr>
          <p:cNvGraphicFramePr>
            <a:graphicFrameLocks noGrp="1"/>
          </p:cNvGraphicFramePr>
          <p:nvPr>
            <p:extLst>
              <p:ext uri="{D42A27DB-BD31-4B8C-83A1-F6EECF244321}">
                <p14:modId xmlns:p14="http://schemas.microsoft.com/office/powerpoint/2010/main" val="423957024"/>
              </p:ext>
            </p:extLst>
          </p:nvPr>
        </p:nvGraphicFramePr>
        <p:xfrm>
          <a:off x="6010183" y="1916485"/>
          <a:ext cx="5937665" cy="2529615"/>
        </p:xfrm>
        <a:graphic>
          <a:graphicData uri="http://schemas.openxmlformats.org/drawingml/2006/table">
            <a:tbl>
              <a:tblPr/>
              <a:tblGrid>
                <a:gridCol w="1576621">
                  <a:extLst>
                    <a:ext uri="{9D8B030D-6E8A-4147-A177-3AD203B41FA5}">
                      <a16:colId xmlns:a16="http://schemas.microsoft.com/office/drawing/2014/main" val="3189060413"/>
                    </a:ext>
                  </a:extLst>
                </a:gridCol>
                <a:gridCol w="760491">
                  <a:extLst>
                    <a:ext uri="{9D8B030D-6E8A-4147-A177-3AD203B41FA5}">
                      <a16:colId xmlns:a16="http://schemas.microsoft.com/office/drawing/2014/main" val="357234569"/>
                    </a:ext>
                  </a:extLst>
                </a:gridCol>
                <a:gridCol w="995881">
                  <a:extLst>
                    <a:ext uri="{9D8B030D-6E8A-4147-A177-3AD203B41FA5}">
                      <a16:colId xmlns:a16="http://schemas.microsoft.com/office/drawing/2014/main" val="3625521067"/>
                    </a:ext>
                  </a:extLst>
                </a:gridCol>
                <a:gridCol w="660903">
                  <a:extLst>
                    <a:ext uri="{9D8B030D-6E8A-4147-A177-3AD203B41FA5}">
                      <a16:colId xmlns:a16="http://schemas.microsoft.com/office/drawing/2014/main" val="1008277798"/>
                    </a:ext>
                  </a:extLst>
                </a:gridCol>
                <a:gridCol w="1048620">
                  <a:extLst>
                    <a:ext uri="{9D8B030D-6E8A-4147-A177-3AD203B41FA5}">
                      <a16:colId xmlns:a16="http://schemas.microsoft.com/office/drawing/2014/main" val="4080645138"/>
                    </a:ext>
                  </a:extLst>
                </a:gridCol>
                <a:gridCol w="895149">
                  <a:extLst>
                    <a:ext uri="{9D8B030D-6E8A-4147-A177-3AD203B41FA5}">
                      <a16:colId xmlns:a16="http://schemas.microsoft.com/office/drawing/2014/main" val="3573589219"/>
                    </a:ext>
                  </a:extLst>
                </a:gridCol>
              </a:tblGrid>
              <a:tr h="294870">
                <a:tc>
                  <a:txBody>
                    <a:bodyPr/>
                    <a:lstStyle/>
                    <a:p>
                      <a:pPr algn="ctr" rtl="0" fontAlgn="ctr"/>
                      <a:r>
                        <a:rPr lang="es-CO" sz="1050" b="0" i="0" u="none" strike="noStrike">
                          <a:solidFill>
                            <a:srgbClr val="000000"/>
                          </a:solidFill>
                          <a:effectLst/>
                          <a:latin typeface="Century Gothic" panose="020B0502020202020204" pitchFamily="34" charset="0"/>
                        </a:rPr>
                        <a:t>AÑO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s-CO" sz="1050" b="0" i="0" u="none" strike="noStrike">
                          <a:solidFill>
                            <a:srgbClr val="000000"/>
                          </a:solidFill>
                          <a:effectLst/>
                          <a:latin typeface="Century Gothic" panose="020B0502020202020204" pitchFamily="34" charset="0"/>
                        </a:rPr>
                        <a:t>PRIMER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rtl="0" fontAlgn="ctr"/>
                      <a:r>
                        <a:rPr lang="es-CO" sz="1050" b="0" i="0" u="none" strike="noStrike">
                          <a:solidFill>
                            <a:srgbClr val="000000"/>
                          </a:solidFill>
                          <a:effectLst/>
                          <a:latin typeface="Century Gothic" panose="020B0502020202020204" pitchFamily="34" charset="0"/>
                        </a:rPr>
                        <a:t>SEGUNDO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050" b="1" i="0" u="none" strike="noStrike">
                          <a:solidFill>
                            <a:srgbClr val="000000"/>
                          </a:solidFill>
                          <a:effectLst/>
                          <a:latin typeface="Century Gothic" panose="020B0502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348423"/>
                  </a:ext>
                </a:extLst>
              </a:tr>
              <a:tr h="373224">
                <a:tc>
                  <a:txBody>
                    <a:bodyPr/>
                    <a:lstStyle/>
                    <a:p>
                      <a:pPr algn="ctr" rtl="0" fontAlgn="ctr"/>
                      <a:r>
                        <a:rPr lang="es-CO" sz="1050" b="0" i="0" u="none" strike="noStrike">
                          <a:solidFill>
                            <a:srgbClr val="000000"/>
                          </a:solidFill>
                          <a:effectLst/>
                          <a:latin typeface="Century Gothic" panose="020B0502020202020204" pitchFamily="34" charset="0"/>
                        </a:rPr>
                        <a:t>Respuesta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dirty="0">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CO"/>
                    </a:p>
                  </a:txBody>
                  <a:tcPr/>
                </a:tc>
                <a:extLst>
                  <a:ext uri="{0D108BD9-81ED-4DB2-BD59-A6C34878D82A}">
                    <a16:rowId xmlns:a16="http://schemas.microsoft.com/office/drawing/2014/main" val="3229961671"/>
                  </a:ext>
                </a:extLst>
              </a:tr>
              <a:tr h="282908">
                <a:tc>
                  <a:txBody>
                    <a:bodyPr/>
                    <a:lstStyle/>
                    <a:p>
                      <a:pPr algn="l" fontAlgn="ctr"/>
                      <a:r>
                        <a:rPr lang="es-ES" sz="1000" b="0" i="0" u="none" strike="noStrike">
                          <a:solidFill>
                            <a:srgbClr val="000000"/>
                          </a:solidFill>
                          <a:effectLst/>
                          <a:latin typeface="Century Gothic" panose="020B0502020202020204" pitchFamily="34" charset="0"/>
                        </a:rPr>
                        <a:t>MUY 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dirty="0">
                          <a:solidFill>
                            <a:srgbClr val="000000"/>
                          </a:solidFill>
                          <a:effectLst/>
                          <a:latin typeface="Century Gothic" panose="020B0502020202020204" pitchFamily="34" charset="0"/>
                        </a:rPr>
                        <a:t>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021541"/>
                  </a:ext>
                </a:extLst>
              </a:tr>
              <a:tr h="289249">
                <a:tc>
                  <a:txBody>
                    <a:bodyPr/>
                    <a:lstStyle/>
                    <a:p>
                      <a:pPr algn="l" fontAlgn="ctr"/>
                      <a:r>
                        <a:rPr lang="es-ES" sz="1000" b="0" i="0" u="none" strike="noStrike">
                          <a:solidFill>
                            <a:srgbClr val="000000"/>
                          </a:solidFill>
                          <a:effectLst/>
                          <a:latin typeface="Century Gothic" panose="020B0502020202020204" pitchFamily="34" charset="0"/>
                        </a:rPr>
                        <a:t>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998067"/>
                  </a:ext>
                </a:extLst>
              </a:tr>
              <a:tr h="251926">
                <a:tc>
                  <a:txBody>
                    <a:bodyPr/>
                    <a:lstStyle/>
                    <a:p>
                      <a:pPr algn="l" fontAlgn="ctr"/>
                      <a:r>
                        <a:rPr lang="es-ES" sz="1000" b="0" i="0" u="none" strike="noStrike">
                          <a:solidFill>
                            <a:srgbClr val="000000"/>
                          </a:solidFill>
                          <a:effectLst/>
                          <a:latin typeface="Century Gothic" panose="020B0502020202020204" pitchFamily="34" charset="0"/>
                        </a:rPr>
                        <a:t>REGULAR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58735"/>
                  </a:ext>
                </a:extLst>
              </a:tr>
              <a:tr h="261257">
                <a:tc>
                  <a:txBody>
                    <a:bodyPr/>
                    <a:lstStyle/>
                    <a:p>
                      <a:pPr algn="l" fontAlgn="ctr"/>
                      <a:r>
                        <a:rPr lang="es-ES" sz="1000" b="0" i="0" u="none" strike="noStrike">
                          <a:solidFill>
                            <a:srgbClr val="000000"/>
                          </a:solidFill>
                          <a:effectLst/>
                          <a:latin typeface="Century Gothic" panose="020B0502020202020204" pitchFamily="34" charset="0"/>
                        </a:rPr>
                        <a:t>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009006"/>
                  </a:ext>
                </a:extLst>
              </a:tr>
              <a:tr h="270588">
                <a:tc>
                  <a:txBody>
                    <a:bodyPr/>
                    <a:lstStyle/>
                    <a:p>
                      <a:pPr algn="l" fontAlgn="ctr"/>
                      <a:r>
                        <a:rPr lang="es-ES" sz="1000" b="0" i="0" u="none" strike="noStrike">
                          <a:solidFill>
                            <a:srgbClr val="000000"/>
                          </a:solidFill>
                          <a:effectLst/>
                          <a:latin typeface="Century Gothic" panose="020B0502020202020204" pitchFamily="34" charset="0"/>
                        </a:rPr>
                        <a:t>MUY 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340460"/>
                  </a:ext>
                </a:extLst>
              </a:tr>
              <a:tr h="305568">
                <a:tc>
                  <a:txBody>
                    <a:bodyPr/>
                    <a:lstStyle/>
                    <a:p>
                      <a:pPr algn="l" fontAlgn="ctr"/>
                      <a:r>
                        <a:rPr lang="es-ES" sz="1000" b="0" i="0" u="none" strike="noStrike">
                          <a:solidFill>
                            <a:srgbClr val="000000"/>
                          </a:solidFill>
                          <a:effectLst/>
                          <a:latin typeface="Century Gothic" panose="020B0502020202020204" pitchFamily="34" charset="0"/>
                        </a:rPr>
                        <a:t>No sabe / No Responde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SE MANTIENE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047428"/>
                  </a:ext>
                </a:extLst>
              </a:tr>
              <a:tr h="200025">
                <a:tc>
                  <a:txBody>
                    <a:bodyPr/>
                    <a:lstStyle/>
                    <a:p>
                      <a:pPr algn="l" rtl="0" fontAlgn="ctr"/>
                      <a:r>
                        <a:rPr lang="es-CO" sz="1050" b="0" i="0" u="none" strike="noStrike">
                          <a:solidFill>
                            <a:srgbClr val="000000"/>
                          </a:solidFill>
                          <a:effectLst/>
                          <a:latin typeface="Century Gothic" panose="020B0502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dirty="0">
                          <a:solidFill>
                            <a:srgbClr val="000000"/>
                          </a:solidFill>
                          <a:effectLst/>
                          <a:latin typeface="Century Gothic" panose="020B050202020202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31917524"/>
                  </a:ext>
                </a:extLst>
              </a:tr>
            </a:tbl>
          </a:graphicData>
        </a:graphic>
      </p:graphicFrame>
      <p:graphicFrame>
        <p:nvGraphicFramePr>
          <p:cNvPr id="9" name="Gráfico 8">
            <a:extLst>
              <a:ext uri="{FF2B5EF4-FFF2-40B4-BE49-F238E27FC236}">
                <a16:creationId xmlns:a16="http://schemas.microsoft.com/office/drawing/2014/main" id="{D2F07C6B-9B8D-3828-9609-4D32E8983B5C}"/>
              </a:ext>
            </a:extLst>
          </p:cNvPr>
          <p:cNvGraphicFramePr>
            <a:graphicFrameLocks/>
          </p:cNvGraphicFramePr>
          <p:nvPr>
            <p:extLst>
              <p:ext uri="{D42A27DB-BD31-4B8C-83A1-F6EECF244321}">
                <p14:modId xmlns:p14="http://schemas.microsoft.com/office/powerpoint/2010/main" val="38290411"/>
              </p:ext>
            </p:extLst>
          </p:nvPr>
        </p:nvGraphicFramePr>
        <p:xfrm>
          <a:off x="62144" y="1553592"/>
          <a:ext cx="5335479" cy="33380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2444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44D88D2-02F0-58BB-AE7A-33C8D8342012}"/>
              </a:ext>
            </a:extLst>
          </p:cNvPr>
          <p:cNvSpPr txBox="1"/>
          <p:nvPr/>
        </p:nvSpPr>
        <p:spPr>
          <a:xfrm>
            <a:off x="1658516" y="651884"/>
            <a:ext cx="9435582" cy="923330"/>
          </a:xfrm>
          <a:prstGeom prst="rect">
            <a:avLst/>
          </a:prstGeom>
          <a:noFill/>
        </p:spPr>
        <p:txBody>
          <a:bodyPr wrap="square">
            <a:spAutoFit/>
          </a:bodyPr>
          <a:lstStyle/>
          <a:p>
            <a:r>
              <a:rPr lang="es-ES" b="1" dirty="0">
                <a:latin typeface="Century Gothic" panose="020B0502020202020204" pitchFamily="34" charset="0"/>
              </a:rPr>
              <a:t>Foco temático  No. 3 </a:t>
            </a:r>
            <a:r>
              <a:rPr lang="es-ES" dirty="0">
                <a:latin typeface="Century Gothic" panose="020B0502020202020204" pitchFamily="34" charset="0"/>
              </a:rPr>
              <a:t>“Estado de la vivienda de protección donde fue ubicado</a:t>
            </a:r>
          </a:p>
          <a:p>
            <a:endParaRPr lang="es-ES" dirty="0">
              <a:latin typeface="Century Gothic" panose="020B0502020202020204" pitchFamily="34" charset="0"/>
            </a:endParaRPr>
          </a:p>
          <a:p>
            <a:r>
              <a:rPr lang="es-CO" b="1" dirty="0">
                <a:solidFill>
                  <a:schemeClr val="accent5">
                    <a:lumMod val="50000"/>
                  </a:schemeClr>
                </a:solidFill>
                <a:latin typeface="Century Gothic" panose="020B0502020202020204" pitchFamily="34" charset="0"/>
              </a:rPr>
              <a:t>VIVIENDA DIGNA Y ADECUADA</a:t>
            </a:r>
          </a:p>
        </p:txBody>
      </p:sp>
      <p:graphicFrame>
        <p:nvGraphicFramePr>
          <p:cNvPr id="4" name="Gráfico 3">
            <a:extLst>
              <a:ext uri="{FF2B5EF4-FFF2-40B4-BE49-F238E27FC236}">
                <a16:creationId xmlns:a16="http://schemas.microsoft.com/office/drawing/2014/main" id="{FAF65DA9-8670-E568-04CD-9CE80D45DE51}"/>
              </a:ext>
            </a:extLst>
          </p:cNvPr>
          <p:cNvGraphicFramePr>
            <a:graphicFrameLocks/>
          </p:cNvGraphicFramePr>
          <p:nvPr>
            <p:extLst>
              <p:ext uri="{D42A27DB-BD31-4B8C-83A1-F6EECF244321}">
                <p14:modId xmlns:p14="http://schemas.microsoft.com/office/powerpoint/2010/main" val="1086226631"/>
              </p:ext>
            </p:extLst>
          </p:nvPr>
        </p:nvGraphicFramePr>
        <p:xfrm>
          <a:off x="0" y="1575214"/>
          <a:ext cx="10404629" cy="52827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a 6">
            <a:extLst>
              <a:ext uri="{FF2B5EF4-FFF2-40B4-BE49-F238E27FC236}">
                <a16:creationId xmlns:a16="http://schemas.microsoft.com/office/drawing/2014/main" id="{6E6B9714-FBA7-4D8D-9D7A-BF04F3E18236}"/>
              </a:ext>
            </a:extLst>
          </p:cNvPr>
          <p:cNvGraphicFramePr>
            <a:graphicFrameLocks noGrp="1"/>
          </p:cNvGraphicFramePr>
          <p:nvPr>
            <p:extLst>
              <p:ext uri="{D42A27DB-BD31-4B8C-83A1-F6EECF244321}">
                <p14:modId xmlns:p14="http://schemas.microsoft.com/office/powerpoint/2010/main" val="1684435607"/>
              </p:ext>
            </p:extLst>
          </p:nvPr>
        </p:nvGraphicFramePr>
        <p:xfrm>
          <a:off x="5812325" y="3302173"/>
          <a:ext cx="6096645" cy="2468131"/>
        </p:xfrm>
        <a:graphic>
          <a:graphicData uri="http://schemas.openxmlformats.org/drawingml/2006/table">
            <a:tbl>
              <a:tblPr/>
              <a:tblGrid>
                <a:gridCol w="1593410">
                  <a:extLst>
                    <a:ext uri="{9D8B030D-6E8A-4147-A177-3AD203B41FA5}">
                      <a16:colId xmlns:a16="http://schemas.microsoft.com/office/drawing/2014/main" val="1172695648"/>
                    </a:ext>
                  </a:extLst>
                </a:gridCol>
                <a:gridCol w="760491">
                  <a:extLst>
                    <a:ext uri="{9D8B030D-6E8A-4147-A177-3AD203B41FA5}">
                      <a16:colId xmlns:a16="http://schemas.microsoft.com/office/drawing/2014/main" val="4062437299"/>
                    </a:ext>
                  </a:extLst>
                </a:gridCol>
                <a:gridCol w="1032095">
                  <a:extLst>
                    <a:ext uri="{9D8B030D-6E8A-4147-A177-3AD203B41FA5}">
                      <a16:colId xmlns:a16="http://schemas.microsoft.com/office/drawing/2014/main" val="4246797190"/>
                    </a:ext>
                  </a:extLst>
                </a:gridCol>
                <a:gridCol w="688063">
                  <a:extLst>
                    <a:ext uri="{9D8B030D-6E8A-4147-A177-3AD203B41FA5}">
                      <a16:colId xmlns:a16="http://schemas.microsoft.com/office/drawing/2014/main" val="1010504037"/>
                    </a:ext>
                  </a:extLst>
                </a:gridCol>
                <a:gridCol w="1023042">
                  <a:extLst>
                    <a:ext uri="{9D8B030D-6E8A-4147-A177-3AD203B41FA5}">
                      <a16:colId xmlns:a16="http://schemas.microsoft.com/office/drawing/2014/main" val="1039199311"/>
                    </a:ext>
                  </a:extLst>
                </a:gridCol>
                <a:gridCol w="999544">
                  <a:extLst>
                    <a:ext uri="{9D8B030D-6E8A-4147-A177-3AD203B41FA5}">
                      <a16:colId xmlns:a16="http://schemas.microsoft.com/office/drawing/2014/main" val="3287302233"/>
                    </a:ext>
                  </a:extLst>
                </a:gridCol>
              </a:tblGrid>
              <a:tr h="257548">
                <a:tc>
                  <a:txBody>
                    <a:bodyPr/>
                    <a:lstStyle/>
                    <a:p>
                      <a:pPr algn="ctr" rtl="0" fontAlgn="ctr"/>
                      <a:r>
                        <a:rPr lang="es-CO" sz="1050" b="0" i="0" u="none" strike="noStrike">
                          <a:solidFill>
                            <a:srgbClr val="000000"/>
                          </a:solidFill>
                          <a:effectLst/>
                          <a:latin typeface="Century Gothic" panose="020B0502020202020204" pitchFamily="34" charset="0"/>
                        </a:rPr>
                        <a:t>AÑO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s-CO" sz="1050" b="0" i="0" u="none" strike="noStrike">
                          <a:solidFill>
                            <a:srgbClr val="000000"/>
                          </a:solidFill>
                          <a:effectLst/>
                          <a:latin typeface="Century Gothic" panose="020B0502020202020204" pitchFamily="34" charset="0"/>
                        </a:rPr>
                        <a:t>PRIMER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rtl="0" fontAlgn="ctr"/>
                      <a:r>
                        <a:rPr lang="es-CO" sz="1050" b="0" i="0" u="none" strike="noStrike">
                          <a:solidFill>
                            <a:srgbClr val="000000"/>
                          </a:solidFill>
                          <a:effectLst/>
                          <a:latin typeface="Century Gothic" panose="020B0502020202020204" pitchFamily="34" charset="0"/>
                        </a:rPr>
                        <a:t>SEGUNDO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050" b="1" i="0" u="none" strike="noStrike">
                          <a:solidFill>
                            <a:srgbClr val="000000"/>
                          </a:solidFill>
                          <a:effectLst/>
                          <a:latin typeface="Century Gothic" panose="020B0502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66592"/>
                  </a:ext>
                </a:extLst>
              </a:tr>
              <a:tr h="401216">
                <a:tc>
                  <a:txBody>
                    <a:bodyPr/>
                    <a:lstStyle/>
                    <a:p>
                      <a:pPr algn="ctr" rtl="0" fontAlgn="ctr"/>
                      <a:r>
                        <a:rPr lang="es-CO" sz="1050" b="0" i="0" u="none" strike="noStrike">
                          <a:solidFill>
                            <a:srgbClr val="000000"/>
                          </a:solidFill>
                          <a:effectLst/>
                          <a:latin typeface="Century Gothic" panose="020B0502020202020204" pitchFamily="34" charset="0"/>
                        </a:rPr>
                        <a:t>Respuesta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dirty="0">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CO"/>
                    </a:p>
                  </a:txBody>
                  <a:tcPr/>
                </a:tc>
                <a:extLst>
                  <a:ext uri="{0D108BD9-81ED-4DB2-BD59-A6C34878D82A}">
                    <a16:rowId xmlns:a16="http://schemas.microsoft.com/office/drawing/2014/main" val="3022300234"/>
                  </a:ext>
                </a:extLst>
              </a:tr>
              <a:tr h="291978">
                <a:tc>
                  <a:txBody>
                    <a:bodyPr/>
                    <a:lstStyle/>
                    <a:p>
                      <a:pPr algn="l" fontAlgn="ctr"/>
                      <a:r>
                        <a:rPr lang="es-ES" sz="1000" b="0" i="0" u="none" strike="noStrike">
                          <a:solidFill>
                            <a:srgbClr val="000000"/>
                          </a:solidFill>
                          <a:effectLst/>
                          <a:latin typeface="Century Gothic" panose="020B0502020202020204" pitchFamily="34" charset="0"/>
                        </a:rPr>
                        <a:t>MUY 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83.6%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722703"/>
                  </a:ext>
                </a:extLst>
              </a:tr>
              <a:tr h="237604">
                <a:tc>
                  <a:txBody>
                    <a:bodyPr/>
                    <a:lstStyle/>
                    <a:p>
                      <a:pPr algn="l" fontAlgn="ctr"/>
                      <a:r>
                        <a:rPr lang="es-ES" sz="1000" b="0" i="0" u="none" strike="noStrike">
                          <a:solidFill>
                            <a:srgbClr val="000000"/>
                          </a:solidFill>
                          <a:effectLst/>
                          <a:latin typeface="Century Gothic" panose="020B0502020202020204" pitchFamily="34" charset="0"/>
                        </a:rPr>
                        <a:t>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dirty="0">
                          <a:solidFill>
                            <a:srgbClr val="000000"/>
                          </a:solidFill>
                          <a:effectLst/>
                          <a:latin typeface="Century Gothic" panose="020B0502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69916"/>
                  </a:ext>
                </a:extLst>
              </a:tr>
              <a:tr h="233265">
                <a:tc>
                  <a:txBody>
                    <a:bodyPr/>
                    <a:lstStyle/>
                    <a:p>
                      <a:pPr algn="l" fontAlgn="ctr"/>
                      <a:r>
                        <a:rPr lang="es-ES" sz="1000" b="0" i="0" u="none" strike="noStrike">
                          <a:solidFill>
                            <a:srgbClr val="000000"/>
                          </a:solidFill>
                          <a:effectLst/>
                          <a:latin typeface="Century Gothic" panose="020B0502020202020204" pitchFamily="34" charset="0"/>
                        </a:rPr>
                        <a:t>REGULAR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entury Gothic" panose="020B0502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entury Gothic" panose="020B050202020202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entury Gothic" panose="020B050202020202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290192"/>
                  </a:ext>
                </a:extLst>
              </a:tr>
              <a:tr h="251927">
                <a:tc>
                  <a:txBody>
                    <a:bodyPr/>
                    <a:lstStyle/>
                    <a:p>
                      <a:pPr algn="l" fontAlgn="ctr"/>
                      <a:r>
                        <a:rPr lang="es-ES" sz="1000" b="0" i="0" u="none" strike="noStrike">
                          <a:solidFill>
                            <a:srgbClr val="000000"/>
                          </a:solidFill>
                          <a:effectLst/>
                          <a:latin typeface="Century Gothic" panose="020B0502020202020204" pitchFamily="34" charset="0"/>
                        </a:rPr>
                        <a:t>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entury Gothic" panose="020B0502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entury Gothic" panose="020B050202020202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entury Gothic" panose="020B0502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618928"/>
                  </a:ext>
                </a:extLst>
              </a:tr>
              <a:tr h="279918">
                <a:tc>
                  <a:txBody>
                    <a:bodyPr/>
                    <a:lstStyle/>
                    <a:p>
                      <a:pPr algn="l" fontAlgn="ctr"/>
                      <a:r>
                        <a:rPr lang="es-ES" sz="1000" b="0" i="0" u="none" strike="noStrike">
                          <a:solidFill>
                            <a:srgbClr val="000000"/>
                          </a:solidFill>
                          <a:effectLst/>
                          <a:latin typeface="Century Gothic" panose="020B0502020202020204" pitchFamily="34" charset="0"/>
                        </a:rPr>
                        <a:t>MUY 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entury Gothic" panose="020B0502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entury Gothic" panose="020B0502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entury Gothic" panose="020B0502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880744"/>
                  </a:ext>
                </a:extLst>
              </a:tr>
              <a:tr h="314650">
                <a:tc>
                  <a:txBody>
                    <a:bodyPr/>
                    <a:lstStyle/>
                    <a:p>
                      <a:pPr algn="l" fontAlgn="ctr"/>
                      <a:r>
                        <a:rPr lang="es-ES" sz="1000" b="0" i="0" u="none" strike="noStrike">
                          <a:solidFill>
                            <a:srgbClr val="000000"/>
                          </a:solidFill>
                          <a:effectLst/>
                          <a:latin typeface="Century Gothic" panose="020B0502020202020204" pitchFamily="34" charset="0"/>
                        </a:rPr>
                        <a:t>No sabe / No Responde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entury Gothic" panose="020B0502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entury Gothic" panose="020B0502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entury Gothic" panose="020B0502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SE MANTIENE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741497"/>
                  </a:ext>
                </a:extLst>
              </a:tr>
              <a:tr h="200025">
                <a:tc>
                  <a:txBody>
                    <a:bodyPr/>
                    <a:lstStyle/>
                    <a:p>
                      <a:pPr algn="l" rtl="0" fontAlgn="ctr"/>
                      <a:r>
                        <a:rPr lang="es-CO" sz="1050" b="0" i="0" u="none" strike="noStrike">
                          <a:solidFill>
                            <a:srgbClr val="000000"/>
                          </a:solidFill>
                          <a:effectLst/>
                          <a:latin typeface="Century Gothic" panose="020B0502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dirty="0">
                          <a:solidFill>
                            <a:srgbClr val="000000"/>
                          </a:solidFill>
                          <a:effectLst/>
                          <a:latin typeface="Century Gothic" panose="020B050202020202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s-CO" sz="11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97959967"/>
                  </a:ext>
                </a:extLst>
              </a:tr>
            </a:tbl>
          </a:graphicData>
        </a:graphic>
      </p:graphicFrame>
    </p:spTree>
    <p:extLst>
      <p:ext uri="{BB962C8B-B14F-4D97-AF65-F5344CB8AC3E}">
        <p14:creationId xmlns:p14="http://schemas.microsoft.com/office/powerpoint/2010/main" val="481188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44D88D2-02F0-58BB-AE7A-33C8D8342012}"/>
              </a:ext>
            </a:extLst>
          </p:cNvPr>
          <p:cNvSpPr txBox="1"/>
          <p:nvPr/>
        </p:nvSpPr>
        <p:spPr>
          <a:xfrm>
            <a:off x="1658516" y="726530"/>
            <a:ext cx="9435582" cy="923330"/>
          </a:xfrm>
          <a:prstGeom prst="rect">
            <a:avLst/>
          </a:prstGeom>
          <a:noFill/>
        </p:spPr>
        <p:txBody>
          <a:bodyPr wrap="square">
            <a:spAutoFit/>
          </a:bodyPr>
          <a:lstStyle/>
          <a:p>
            <a:r>
              <a:rPr lang="es-ES" b="1">
                <a:latin typeface="Century Gothic" panose="020B0502020202020204" pitchFamily="34" charset="0"/>
              </a:rPr>
              <a:t>Foco temático  No. 3 </a:t>
            </a:r>
            <a:r>
              <a:rPr lang="es-ES">
                <a:latin typeface="Century Gothic" panose="020B0502020202020204" pitchFamily="34" charset="0"/>
              </a:rPr>
              <a:t>“Estado de la vivienda de protección donde fue ubicado</a:t>
            </a:r>
          </a:p>
          <a:p>
            <a:endParaRPr lang="es-ES">
              <a:latin typeface="Century Gothic" panose="020B0502020202020204" pitchFamily="34" charset="0"/>
            </a:endParaRPr>
          </a:p>
          <a:p>
            <a:r>
              <a:rPr lang="es-CO" b="1">
                <a:solidFill>
                  <a:schemeClr val="accent5">
                    <a:lumMod val="50000"/>
                  </a:schemeClr>
                </a:solidFill>
                <a:latin typeface="Century Gothic" panose="020B0502020202020204" pitchFamily="34" charset="0"/>
              </a:rPr>
              <a:t>APTA PARA DISCAPACITADOS</a:t>
            </a:r>
          </a:p>
        </p:txBody>
      </p:sp>
      <p:graphicFrame>
        <p:nvGraphicFramePr>
          <p:cNvPr id="6" name="Tabla 5">
            <a:extLst>
              <a:ext uri="{FF2B5EF4-FFF2-40B4-BE49-F238E27FC236}">
                <a16:creationId xmlns:a16="http://schemas.microsoft.com/office/drawing/2014/main" id="{3355036C-9CA2-5CFE-DE1D-AB75927705BB}"/>
              </a:ext>
            </a:extLst>
          </p:cNvPr>
          <p:cNvGraphicFramePr>
            <a:graphicFrameLocks noGrp="1"/>
          </p:cNvGraphicFramePr>
          <p:nvPr>
            <p:extLst>
              <p:ext uri="{D42A27DB-BD31-4B8C-83A1-F6EECF244321}">
                <p14:modId xmlns:p14="http://schemas.microsoft.com/office/powerpoint/2010/main" val="288819009"/>
              </p:ext>
            </p:extLst>
          </p:nvPr>
        </p:nvGraphicFramePr>
        <p:xfrm>
          <a:off x="5468646" y="1914640"/>
          <a:ext cx="6233046" cy="2493400"/>
        </p:xfrm>
        <a:graphic>
          <a:graphicData uri="http://schemas.openxmlformats.org/drawingml/2006/table">
            <a:tbl>
              <a:tblPr/>
              <a:tblGrid>
                <a:gridCol w="1855959">
                  <a:extLst>
                    <a:ext uri="{9D8B030D-6E8A-4147-A177-3AD203B41FA5}">
                      <a16:colId xmlns:a16="http://schemas.microsoft.com/office/drawing/2014/main" val="3683886075"/>
                    </a:ext>
                  </a:extLst>
                </a:gridCol>
                <a:gridCol w="751438">
                  <a:extLst>
                    <a:ext uri="{9D8B030D-6E8A-4147-A177-3AD203B41FA5}">
                      <a16:colId xmlns:a16="http://schemas.microsoft.com/office/drawing/2014/main" val="4282782172"/>
                    </a:ext>
                  </a:extLst>
                </a:gridCol>
                <a:gridCol w="923453">
                  <a:extLst>
                    <a:ext uri="{9D8B030D-6E8A-4147-A177-3AD203B41FA5}">
                      <a16:colId xmlns:a16="http://schemas.microsoft.com/office/drawing/2014/main" val="3900150538"/>
                    </a:ext>
                  </a:extLst>
                </a:gridCol>
                <a:gridCol w="660903">
                  <a:extLst>
                    <a:ext uri="{9D8B030D-6E8A-4147-A177-3AD203B41FA5}">
                      <a16:colId xmlns:a16="http://schemas.microsoft.com/office/drawing/2014/main" val="3444865438"/>
                    </a:ext>
                  </a:extLst>
                </a:gridCol>
                <a:gridCol w="1023042">
                  <a:extLst>
                    <a:ext uri="{9D8B030D-6E8A-4147-A177-3AD203B41FA5}">
                      <a16:colId xmlns:a16="http://schemas.microsoft.com/office/drawing/2014/main" val="4084062426"/>
                    </a:ext>
                  </a:extLst>
                </a:gridCol>
                <a:gridCol w="1018251">
                  <a:extLst>
                    <a:ext uri="{9D8B030D-6E8A-4147-A177-3AD203B41FA5}">
                      <a16:colId xmlns:a16="http://schemas.microsoft.com/office/drawing/2014/main" val="3203023348"/>
                    </a:ext>
                  </a:extLst>
                </a:gridCol>
              </a:tblGrid>
              <a:tr h="290497">
                <a:tc>
                  <a:txBody>
                    <a:bodyPr/>
                    <a:lstStyle/>
                    <a:p>
                      <a:pPr algn="ctr" rtl="0" fontAlgn="ctr"/>
                      <a:r>
                        <a:rPr lang="es-CO" sz="1050" b="0" i="0" u="none" strike="noStrike">
                          <a:solidFill>
                            <a:srgbClr val="000000"/>
                          </a:solidFill>
                          <a:effectLst/>
                          <a:latin typeface="Century Gothic" panose="020B0502020202020204" pitchFamily="34" charset="0"/>
                        </a:rPr>
                        <a:t>AÑO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s-CO" sz="1050" b="0" i="0" u="none" strike="noStrike">
                          <a:solidFill>
                            <a:srgbClr val="000000"/>
                          </a:solidFill>
                          <a:effectLst/>
                          <a:latin typeface="Century Gothic" panose="020B0502020202020204" pitchFamily="34" charset="0"/>
                        </a:rPr>
                        <a:t>PRIMER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rtl="0" fontAlgn="ctr"/>
                      <a:r>
                        <a:rPr lang="es-CO" sz="1050" b="0" i="0" u="none" strike="noStrike">
                          <a:solidFill>
                            <a:srgbClr val="000000"/>
                          </a:solidFill>
                          <a:effectLst/>
                          <a:latin typeface="Century Gothic" panose="020B0502020202020204" pitchFamily="34" charset="0"/>
                        </a:rPr>
                        <a:t>SEGUNDO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050" b="1" i="0" u="none" strike="noStrike">
                          <a:solidFill>
                            <a:srgbClr val="000000"/>
                          </a:solidFill>
                          <a:effectLst/>
                          <a:latin typeface="Century Gothic" panose="020B0502020202020204" pitchFamily="34" charset="0"/>
                        </a:rPr>
                        <a:t>Comparativo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926352"/>
                  </a:ext>
                </a:extLst>
              </a:tr>
              <a:tr h="450283">
                <a:tc>
                  <a:txBody>
                    <a:bodyPr/>
                    <a:lstStyle/>
                    <a:p>
                      <a:pPr algn="ctr" rtl="0" fontAlgn="ctr"/>
                      <a:r>
                        <a:rPr lang="es-CO" sz="1050" b="0" i="0" u="none" strike="noStrike">
                          <a:solidFill>
                            <a:srgbClr val="000000"/>
                          </a:solidFill>
                          <a:effectLst/>
                          <a:latin typeface="Century Gothic" panose="020B0502020202020204" pitchFamily="34" charset="0"/>
                        </a:rPr>
                        <a:t>Respuesta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dirty="0">
                          <a:solidFill>
                            <a:srgbClr val="000000"/>
                          </a:solidFill>
                          <a:effectLst/>
                          <a:latin typeface="Century Gothic" panose="020B0502020202020204" pitchFamily="34" charset="0"/>
                        </a:rPr>
                        <a:t>No. Usuarios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50" b="0" i="0" u="none" strike="noStrike">
                          <a:solidFill>
                            <a:srgbClr val="000000"/>
                          </a:solidFill>
                          <a:effectLst/>
                          <a:latin typeface="Century Gothic" panose="020B0502020202020204" pitchFamily="34" charset="0"/>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CO"/>
                    </a:p>
                  </a:txBody>
                  <a:tcPr/>
                </a:tc>
                <a:extLst>
                  <a:ext uri="{0D108BD9-81ED-4DB2-BD59-A6C34878D82A}">
                    <a16:rowId xmlns:a16="http://schemas.microsoft.com/office/drawing/2014/main" val="2541972954"/>
                  </a:ext>
                </a:extLst>
              </a:tr>
              <a:tr h="270607">
                <a:tc>
                  <a:txBody>
                    <a:bodyPr/>
                    <a:lstStyle/>
                    <a:p>
                      <a:pPr algn="l" fontAlgn="ctr"/>
                      <a:r>
                        <a:rPr lang="es-ES" sz="1000" b="0" i="0" u="none" strike="noStrike">
                          <a:solidFill>
                            <a:srgbClr val="000000"/>
                          </a:solidFill>
                          <a:effectLst/>
                          <a:latin typeface="Century Gothic" panose="020B0502020202020204" pitchFamily="34" charset="0"/>
                        </a:rPr>
                        <a:t>MUY 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054680"/>
                  </a:ext>
                </a:extLst>
              </a:tr>
              <a:tr h="270588">
                <a:tc>
                  <a:txBody>
                    <a:bodyPr/>
                    <a:lstStyle/>
                    <a:p>
                      <a:pPr algn="l" fontAlgn="ctr"/>
                      <a:r>
                        <a:rPr lang="es-ES" sz="1000" b="0" i="0" u="none" strike="noStrike">
                          <a:solidFill>
                            <a:srgbClr val="000000"/>
                          </a:solidFill>
                          <a:effectLst/>
                          <a:latin typeface="Century Gothic" panose="020B0502020202020204" pitchFamily="34" charset="0"/>
                        </a:rPr>
                        <a:t>BUENO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Century Gothic" panose="020B0502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Century Gothic" panose="020B0502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50" b="0" i="0" u="none" strike="noStrike">
                          <a:solidFill>
                            <a:srgbClr val="000000"/>
                          </a:solidFill>
                          <a:effectLst/>
                          <a:latin typeface="Century Gothic" panose="020B0502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380598"/>
                  </a:ext>
                </a:extLst>
              </a:tr>
              <a:tr h="236068">
                <a:tc>
                  <a:txBody>
                    <a:bodyPr/>
                    <a:lstStyle/>
                    <a:p>
                      <a:pPr algn="l" fontAlgn="ctr"/>
                      <a:r>
                        <a:rPr lang="es-ES" sz="1000" b="0" i="0" u="none" strike="noStrike">
                          <a:solidFill>
                            <a:srgbClr val="000000"/>
                          </a:solidFill>
                          <a:effectLst/>
                          <a:latin typeface="Century Gothic" panose="020B0502020202020204" pitchFamily="34" charset="0"/>
                        </a:rPr>
                        <a:t>REGULAR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DISMINUYE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14728"/>
                  </a:ext>
                </a:extLst>
              </a:tr>
              <a:tr h="227200">
                <a:tc>
                  <a:txBody>
                    <a:bodyPr/>
                    <a:lstStyle/>
                    <a:p>
                      <a:pPr algn="l" fontAlgn="ctr"/>
                      <a:r>
                        <a:rPr lang="es-ES" sz="1000" b="0" i="0" u="none" strike="noStrike">
                          <a:solidFill>
                            <a:srgbClr val="000000"/>
                          </a:solidFill>
                          <a:effectLst/>
                          <a:latin typeface="Century Gothic" panose="020B0502020202020204" pitchFamily="34" charset="0"/>
                        </a:rPr>
                        <a:t>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AUMENTA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784762"/>
                  </a:ext>
                </a:extLst>
              </a:tr>
              <a:tr h="273760">
                <a:tc>
                  <a:txBody>
                    <a:bodyPr/>
                    <a:lstStyle/>
                    <a:p>
                      <a:pPr algn="l" fontAlgn="ctr"/>
                      <a:r>
                        <a:rPr lang="es-ES" sz="1000" b="0" i="0" u="none" strike="noStrike">
                          <a:solidFill>
                            <a:srgbClr val="000000"/>
                          </a:solidFill>
                          <a:effectLst/>
                          <a:latin typeface="Century Gothic" panose="020B0502020202020204" pitchFamily="34" charset="0"/>
                        </a:rPr>
                        <a:t>MUY MALO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SE MANTIENE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337818"/>
                  </a:ext>
                </a:extLst>
              </a:tr>
              <a:tr h="274372">
                <a:tc>
                  <a:txBody>
                    <a:bodyPr/>
                    <a:lstStyle/>
                    <a:p>
                      <a:pPr algn="l" fontAlgn="ctr"/>
                      <a:r>
                        <a:rPr lang="es-ES" sz="1000" b="0" i="0" u="none" strike="noStrike">
                          <a:solidFill>
                            <a:srgbClr val="000000"/>
                          </a:solidFill>
                          <a:effectLst/>
                          <a:latin typeface="Century Gothic" panose="020B0502020202020204" pitchFamily="34" charset="0"/>
                        </a:rPr>
                        <a:t>No sabe / No Responde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Century Gothic" panose="020B0502020202020204" pitchFamily="34" charset="0"/>
                        </a:rPr>
                        <a:t>SE MANTIENE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584657"/>
                  </a:ext>
                </a:extLst>
              </a:tr>
              <a:tr h="200025">
                <a:tc>
                  <a:txBody>
                    <a:bodyPr/>
                    <a:lstStyle/>
                    <a:p>
                      <a:pPr algn="l" rtl="0" fontAlgn="ctr"/>
                      <a:r>
                        <a:rPr lang="es-CO" sz="1050" b="0" i="0" u="none" strike="noStrike">
                          <a:solidFill>
                            <a:srgbClr val="000000"/>
                          </a:solidFill>
                          <a:effectLst/>
                          <a:latin typeface="Century Gothic" panose="020B0502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s-CO" sz="1050" b="0" i="0" u="none" strike="noStrike" dirty="0">
                          <a:solidFill>
                            <a:srgbClr val="000000"/>
                          </a:solidFill>
                          <a:effectLst/>
                          <a:latin typeface="Century Gothic" panose="020B0502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050" b="0" i="0" u="none" strike="noStrike">
                          <a:solidFill>
                            <a:srgbClr val="000000"/>
                          </a:solidFill>
                          <a:effectLst/>
                          <a:latin typeface="Century Gothic" panose="020B0502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28062219"/>
                  </a:ext>
                </a:extLst>
              </a:tr>
            </a:tbl>
          </a:graphicData>
        </a:graphic>
      </p:graphicFrame>
      <p:graphicFrame>
        <p:nvGraphicFramePr>
          <p:cNvPr id="7" name="Gráfico 6">
            <a:extLst>
              <a:ext uri="{FF2B5EF4-FFF2-40B4-BE49-F238E27FC236}">
                <a16:creationId xmlns:a16="http://schemas.microsoft.com/office/drawing/2014/main" id="{88B20116-4402-A6E8-1938-4D5AC4E05EC8}"/>
              </a:ext>
            </a:extLst>
          </p:cNvPr>
          <p:cNvGraphicFramePr>
            <a:graphicFrameLocks/>
          </p:cNvGraphicFramePr>
          <p:nvPr>
            <p:extLst>
              <p:ext uri="{D42A27DB-BD31-4B8C-83A1-F6EECF244321}">
                <p14:modId xmlns:p14="http://schemas.microsoft.com/office/powerpoint/2010/main" val="706387187"/>
              </p:ext>
            </p:extLst>
          </p:nvPr>
        </p:nvGraphicFramePr>
        <p:xfrm>
          <a:off x="0" y="1535837"/>
          <a:ext cx="9499107" cy="5322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053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4D5D93-5901-CC90-08E1-3AE13475FDB4}"/>
              </a:ext>
            </a:extLst>
          </p:cNvPr>
          <p:cNvSpPr txBox="1"/>
          <p:nvPr/>
        </p:nvSpPr>
        <p:spPr>
          <a:xfrm>
            <a:off x="1621194" y="921012"/>
            <a:ext cx="60975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prstClr val="black"/>
                </a:solidFill>
                <a:effectLst/>
                <a:uLnTx/>
                <a:uFillTx/>
                <a:latin typeface="Century Gothic" panose="020B0502020202020204" pitchFamily="34" charset="0"/>
              </a:rPr>
              <a:t>Conclusiones y Recomendaciones</a:t>
            </a:r>
            <a:endParaRPr kumimoji="0" lang="es-CO" sz="1800" b="1" i="0" u="none" strike="noStrike" kern="1200" cap="none" spc="0" normalizeH="0" baseline="0" noProof="0">
              <a:ln>
                <a:noFill/>
              </a:ln>
              <a:solidFill>
                <a:srgbClr val="2F308F"/>
              </a:solidFill>
              <a:effectLst/>
              <a:uLnTx/>
              <a:uFillTx/>
              <a:latin typeface="Century Gothic" panose="020B0502020202020204" pitchFamily="34" charset="0"/>
            </a:endParaRPr>
          </a:p>
        </p:txBody>
      </p:sp>
      <p:sp>
        <p:nvSpPr>
          <p:cNvPr id="5" name="CuadroTexto 4">
            <a:extLst>
              <a:ext uri="{FF2B5EF4-FFF2-40B4-BE49-F238E27FC236}">
                <a16:creationId xmlns:a16="http://schemas.microsoft.com/office/drawing/2014/main" id="{7DFF5630-BF74-5DEF-7AA3-BB7FA1E9B284}"/>
              </a:ext>
            </a:extLst>
          </p:cNvPr>
          <p:cNvSpPr txBox="1"/>
          <p:nvPr/>
        </p:nvSpPr>
        <p:spPr>
          <a:xfrm>
            <a:off x="606491" y="1889278"/>
            <a:ext cx="10664890" cy="4524315"/>
          </a:xfrm>
          <a:prstGeom prst="rect">
            <a:avLst/>
          </a:prstGeom>
          <a:noFill/>
        </p:spPr>
        <p:txBody>
          <a:bodyPr wrap="square" lIns="91440" tIns="45720" rIns="91440" bIns="45720" anchor="t">
            <a:spAutoFit/>
          </a:bodyPr>
          <a:lstStyle/>
          <a:p>
            <a:r>
              <a:rPr lang="es-ES" sz="1200">
                <a:latin typeface="Century Gothic" panose="020B0502020202020204" pitchFamily="34" charset="0"/>
              </a:rPr>
              <a:t>De acuerdo con lo anterior, se extraen las siguientes conclusiones:</a:t>
            </a:r>
          </a:p>
          <a:p>
            <a:endParaRPr lang="es-ES" sz="1200">
              <a:latin typeface="Century Gothic" panose="020B0502020202020204" pitchFamily="34" charset="0"/>
            </a:endParaRPr>
          </a:p>
          <a:p>
            <a:pPr marL="228600" indent="-228600">
              <a:buAutoNum type="arabicPeriod"/>
            </a:pPr>
            <a:r>
              <a:rPr lang="es-ES" sz="1200">
                <a:latin typeface="Century Gothic" panose="020B0502020202020204" pitchFamily="34" charset="0"/>
              </a:rPr>
              <a:t>Frente al periodo anterior se presenta una mejora del orden del 1,98% en la satisfacción de los usuarios del Programa de Protección y Asistencia (92,45% en el primer semestre de 2022 frente al 94,43% en el segundo semestre de 2022).</a:t>
            </a:r>
          </a:p>
          <a:p>
            <a:endParaRPr lang="es-ES" sz="1200">
              <a:latin typeface="Century Gothic" panose="020B0502020202020204" pitchFamily="34" charset="0"/>
            </a:endParaRPr>
          </a:p>
          <a:p>
            <a:pPr marL="228600" indent="-228600">
              <a:buAutoNum type="arabicPeriod" startAt="2"/>
            </a:pPr>
            <a:r>
              <a:rPr lang="es-ES" sz="1200">
                <a:latin typeface="Century Gothic" panose="020B0502020202020204" pitchFamily="34" charset="0"/>
              </a:rPr>
              <a:t>Por Regionales y el Nivel Central, se presentan los siguientes resultados, en su orden: Regional Bucaramanga (97,28%), Regional Barranquilla (97,22%), Regional Medellín (96,43%), Regional Ibagué (96,23%), Regional Pereira (91,25%), Nivel Central (91,18%) y Regional Cali (87,50%).</a:t>
            </a:r>
          </a:p>
          <a:p>
            <a:endParaRPr lang="es-ES" sz="1200">
              <a:latin typeface="Century Gothic" panose="020B0502020202020204" pitchFamily="34" charset="0"/>
            </a:endParaRPr>
          </a:p>
          <a:p>
            <a:pPr marL="228600" indent="-228600">
              <a:buAutoNum type="arabicPeriod" startAt="3"/>
            </a:pPr>
            <a:r>
              <a:rPr lang="es-ES" sz="1200">
                <a:latin typeface="Century Gothic"/>
              </a:rPr>
              <a:t>Por ejes temáticos se presentan los siguientes resultados en los índices de satisfacción: i) Trato recibido por parte de los servidores (99,12%); </a:t>
            </a:r>
            <a:r>
              <a:rPr lang="es-ES" sz="1200" err="1">
                <a:latin typeface="Century Gothic"/>
              </a:rPr>
              <a:t>ii</a:t>
            </a:r>
            <a:r>
              <a:rPr lang="es-ES" sz="1200">
                <a:latin typeface="Century Gothic"/>
              </a:rPr>
              <a:t>) Calidad del servicio prestado por el Programa (91,74%); y, </a:t>
            </a:r>
            <a:r>
              <a:rPr lang="es-ES" sz="1200" err="1">
                <a:latin typeface="Century Gothic"/>
              </a:rPr>
              <a:t>iii</a:t>
            </a:r>
            <a:r>
              <a:rPr lang="es-ES" sz="1200">
                <a:latin typeface="Century Gothic"/>
              </a:rPr>
              <a:t>) Estado de la vivienda de protección donde fue ubicado (91,60%).</a:t>
            </a:r>
          </a:p>
          <a:p>
            <a:endParaRPr lang="es-ES" sz="1200">
              <a:latin typeface="Century Gothic" panose="020B0502020202020204" pitchFamily="34" charset="0"/>
            </a:endParaRPr>
          </a:p>
          <a:p>
            <a:pPr marL="228600" indent="-228600">
              <a:buAutoNum type="arabicPeriod" startAt="4"/>
            </a:pPr>
            <a:r>
              <a:rPr lang="es-ES" sz="1200">
                <a:latin typeface="Century Gothic"/>
              </a:rPr>
              <a:t>Los aspectos puntuales encuestados que presentan los mayores índices de satisfacción son: i) Trato ofrecido por los Agentes a cargo (99,12%); </a:t>
            </a:r>
            <a:r>
              <a:rPr lang="es-ES" sz="1200" err="1">
                <a:latin typeface="Century Gothic"/>
              </a:rPr>
              <a:t>ii</a:t>
            </a:r>
            <a:r>
              <a:rPr lang="es-ES" sz="1200">
                <a:latin typeface="Century Gothic"/>
              </a:rPr>
              <a:t>) Trato ofrecido por los Psicólogos (99,12%); </a:t>
            </a:r>
            <a:r>
              <a:rPr lang="es-ES" sz="1200" err="1">
                <a:latin typeface="Century Gothic"/>
              </a:rPr>
              <a:t>iii</a:t>
            </a:r>
            <a:r>
              <a:rPr lang="es-ES" sz="1200">
                <a:latin typeface="Century Gothic"/>
              </a:rPr>
              <a:t>) Trato ofrecido por los Grupos de Desplazamientos (99,12%); </a:t>
            </a:r>
            <a:r>
              <a:rPr lang="es-ES" sz="1200" err="1">
                <a:latin typeface="Century Gothic"/>
              </a:rPr>
              <a:t>iv</a:t>
            </a:r>
            <a:r>
              <a:rPr lang="es-ES" sz="1200">
                <a:latin typeface="Century Gothic"/>
              </a:rPr>
              <a:t>) Calidad en la Asistencia psicológica (97,35%); v) Estado de la vivienda (95,58%); vi) Calidad en el servicio de seguridad (93,22%); y, </a:t>
            </a:r>
            <a:r>
              <a:rPr lang="es-ES" sz="1200" err="1">
                <a:latin typeface="Century Gothic"/>
              </a:rPr>
              <a:t>vii</a:t>
            </a:r>
            <a:r>
              <a:rPr lang="es-ES" sz="1200">
                <a:latin typeface="Century Gothic"/>
              </a:rPr>
              <a:t>) Adecuación de la vivienda para usuarios en condición de discapacidad (91,67%).</a:t>
            </a:r>
          </a:p>
          <a:p>
            <a:endParaRPr lang="es-ES" sz="1200">
              <a:latin typeface="Century Gothic" panose="020B0502020202020204" pitchFamily="34" charset="0"/>
            </a:endParaRPr>
          </a:p>
          <a:p>
            <a:pPr marL="228600" indent="-228600">
              <a:buAutoNum type="arabicPeriod" startAt="5"/>
            </a:pPr>
            <a:r>
              <a:rPr lang="es-ES" sz="1200">
                <a:latin typeface="Century Gothic"/>
              </a:rPr>
              <a:t>Los aspectos puntuales encuestados que presentan los menores índices de satisfacción son: i) Estado de los elementos de dotación entregados (87,61%); y, </a:t>
            </a:r>
            <a:r>
              <a:rPr lang="es-ES" sz="1200" err="1">
                <a:latin typeface="Century Gothic"/>
              </a:rPr>
              <a:t>ii</a:t>
            </a:r>
            <a:r>
              <a:rPr lang="es-ES" sz="1200">
                <a:latin typeface="Century Gothic"/>
              </a:rPr>
              <a:t>) Tiempos de respuesta a PQRS (81,42%).</a:t>
            </a:r>
          </a:p>
          <a:p>
            <a:endParaRPr lang="es-ES" sz="1200">
              <a:latin typeface="Century Gothic" panose="020B0502020202020204" pitchFamily="34" charset="0"/>
            </a:endParaRPr>
          </a:p>
          <a:p>
            <a:r>
              <a:rPr lang="es-ES" sz="1200">
                <a:latin typeface="Century Gothic" panose="020B0502020202020204" pitchFamily="34" charset="0"/>
              </a:rPr>
              <a:t>Por tanto, se recomienda priorizar acciones de mejoramiento en los aspectos evaluados que tienen los menores índices de satisfacción, los cuales aún no presentan resultados óptimos, de acuerdo con los estándares de calidad exigidos por el Programa de Protección y Asistencia.</a:t>
            </a:r>
          </a:p>
          <a:p>
            <a:r>
              <a:rPr lang="es-ES" sz="1200">
                <a:latin typeface="Century Gothic" panose="020B0502020202020204" pitchFamily="34" charset="0"/>
              </a:rPr>
              <a:t>Finalmente, en relación con los resultados específicos de las Regionales se presentan informes detallados por cada una de ellas, en los cuales se identifican los temas relevantes y las recomendaciones para la mejora.</a:t>
            </a:r>
          </a:p>
        </p:txBody>
      </p:sp>
    </p:spTree>
    <p:extLst>
      <p:ext uri="{BB962C8B-B14F-4D97-AF65-F5344CB8AC3E}">
        <p14:creationId xmlns:p14="http://schemas.microsoft.com/office/powerpoint/2010/main" val="343023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8409EBE-753F-464F-86C9-FF0CEBB15DFB}"/>
              </a:ext>
            </a:extLst>
          </p:cNvPr>
          <p:cNvSpPr txBox="1"/>
          <p:nvPr/>
        </p:nvSpPr>
        <p:spPr>
          <a:xfrm>
            <a:off x="487680" y="2792728"/>
            <a:ext cx="4890347" cy="954107"/>
          </a:xfrm>
          <a:prstGeom prst="rect">
            <a:avLst/>
          </a:prstGeom>
          <a:noFill/>
        </p:spPr>
        <p:txBody>
          <a:bodyPr wrap="square" rtlCol="0">
            <a:spAutoFit/>
          </a:bodyPr>
          <a:lstStyle/>
          <a:p>
            <a:r>
              <a:rPr lang="es-CO" sz="2800" b="1">
                <a:solidFill>
                  <a:schemeClr val="bg1">
                    <a:lumMod val="95000"/>
                  </a:schemeClr>
                </a:solidFill>
                <a:latin typeface="Century Gothic" panose="020B0502020202020204" pitchFamily="34" charset="0"/>
              </a:rPr>
              <a:t>RESULTADOS ENCUESTA CÓDIGO QR</a:t>
            </a:r>
          </a:p>
        </p:txBody>
      </p:sp>
      <p:sp>
        <p:nvSpPr>
          <p:cNvPr id="5" name="CuadroTexto 4">
            <a:extLst>
              <a:ext uri="{FF2B5EF4-FFF2-40B4-BE49-F238E27FC236}">
                <a16:creationId xmlns:a16="http://schemas.microsoft.com/office/drawing/2014/main" id="{0476D7DE-85AF-2C46-ABED-73A9471E9482}"/>
              </a:ext>
            </a:extLst>
          </p:cNvPr>
          <p:cNvSpPr txBox="1"/>
          <p:nvPr/>
        </p:nvSpPr>
        <p:spPr>
          <a:xfrm>
            <a:off x="5829670" y="2792728"/>
            <a:ext cx="5547360" cy="954107"/>
          </a:xfrm>
          <a:prstGeom prst="rect">
            <a:avLst/>
          </a:prstGeom>
          <a:noFill/>
        </p:spPr>
        <p:txBody>
          <a:bodyPr wrap="square" rtlCol="0">
            <a:spAutoFit/>
          </a:bodyPr>
          <a:lstStyle/>
          <a:p>
            <a:r>
              <a:rPr lang="es-ES" sz="2800" b="1" dirty="0">
                <a:solidFill>
                  <a:srgbClr val="2F308F"/>
                </a:solidFill>
                <a:latin typeface="Century Gothic" panose="020B0502020202020204" pitchFamily="34" charset="0"/>
              </a:rPr>
              <a:t>CENTRO DE ATENCIÓN DE LA FISCALÍA - CAF</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3173" y="5326888"/>
            <a:ext cx="1165159" cy="1199217"/>
          </a:xfrm>
          <a:prstGeom prst="rect">
            <a:avLst/>
          </a:prstGeom>
        </p:spPr>
      </p:pic>
    </p:spTree>
    <p:extLst>
      <p:ext uri="{BB962C8B-B14F-4D97-AF65-F5344CB8AC3E}">
        <p14:creationId xmlns:p14="http://schemas.microsoft.com/office/powerpoint/2010/main" val="1806741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452336B-9F37-C946-907D-8975DE6755CE}"/>
              </a:ext>
            </a:extLst>
          </p:cNvPr>
          <p:cNvSpPr txBox="1"/>
          <p:nvPr/>
        </p:nvSpPr>
        <p:spPr>
          <a:xfrm>
            <a:off x="2362468" y="5400663"/>
            <a:ext cx="2941052" cy="400110"/>
          </a:xfrm>
          <a:prstGeom prst="rect">
            <a:avLst/>
          </a:prstGeom>
          <a:noFill/>
        </p:spPr>
        <p:txBody>
          <a:bodyPr wrap="square" rtlCol="0">
            <a:spAutoFit/>
          </a:bodyPr>
          <a:lstStyle/>
          <a:p>
            <a:r>
              <a:rPr lang="es-CO" sz="2000" b="1">
                <a:solidFill>
                  <a:schemeClr val="bg1">
                    <a:lumMod val="95000"/>
                  </a:schemeClr>
                </a:solidFill>
                <a:latin typeface="Century Gothic" panose="020B0502020202020204" pitchFamily="34" charset="0"/>
              </a:rPr>
              <a:t>www.fiscalia.gov.co</a:t>
            </a:r>
            <a:endParaRPr lang="es-CO" sz="1200" b="1">
              <a:solidFill>
                <a:schemeClr val="bg1">
                  <a:lumMod val="95000"/>
                </a:schemeClr>
              </a:solidFill>
              <a:latin typeface="Century Gothic" panose="020B050202020202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4827" y="4969445"/>
            <a:ext cx="1364383" cy="1404264"/>
          </a:xfrm>
          <a:prstGeom prst="rect">
            <a:avLst/>
          </a:prstGeom>
        </p:spPr>
      </p:pic>
      <p:sp>
        <p:nvSpPr>
          <p:cNvPr id="4" name="CuadroTexto 3"/>
          <p:cNvSpPr txBox="1"/>
          <p:nvPr/>
        </p:nvSpPr>
        <p:spPr>
          <a:xfrm>
            <a:off x="4687147" y="2506134"/>
            <a:ext cx="2484976" cy="707886"/>
          </a:xfrm>
          <a:prstGeom prst="rect">
            <a:avLst/>
          </a:prstGeom>
          <a:noFill/>
        </p:spPr>
        <p:txBody>
          <a:bodyPr wrap="none" rtlCol="0">
            <a:spAutoFit/>
          </a:bodyPr>
          <a:lstStyle/>
          <a:p>
            <a:pPr algn="ctr"/>
            <a:r>
              <a:rPr lang="es-ES_tradnl" sz="4000" b="1">
                <a:latin typeface="Century Gothic" charset="0"/>
                <a:ea typeface="Century Gothic" charset="0"/>
                <a:cs typeface="Century Gothic" charset="0"/>
              </a:rPr>
              <a:t>GRACIAS</a:t>
            </a:r>
            <a:endParaRPr lang="es-ES_tradnl" b="1">
              <a:latin typeface="Century Gothic" charset="0"/>
              <a:ea typeface="Century Gothic" charset="0"/>
              <a:cs typeface="Century Gothic" charset="0"/>
            </a:endParaRPr>
          </a:p>
        </p:txBody>
      </p:sp>
    </p:spTree>
    <p:extLst>
      <p:ext uri="{BB962C8B-B14F-4D97-AF65-F5344CB8AC3E}">
        <p14:creationId xmlns:p14="http://schemas.microsoft.com/office/powerpoint/2010/main" val="1698835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7466E2A-674B-500A-748C-285AC355A3C3}"/>
              </a:ext>
            </a:extLst>
          </p:cNvPr>
          <p:cNvSpPr txBox="1"/>
          <p:nvPr/>
        </p:nvSpPr>
        <p:spPr>
          <a:xfrm>
            <a:off x="1607418" y="885059"/>
            <a:ext cx="6215782" cy="461665"/>
          </a:xfrm>
          <a:prstGeom prst="rect">
            <a:avLst/>
          </a:prstGeom>
          <a:noFill/>
        </p:spPr>
        <p:txBody>
          <a:bodyPr wrap="square" rtlCol="0">
            <a:spAutoFit/>
          </a:bodyPr>
          <a:lstStyle/>
          <a:p>
            <a:r>
              <a:rPr lang="es-CO" sz="2400" b="1">
                <a:solidFill>
                  <a:prstClr val="black"/>
                </a:solidFill>
                <a:latin typeface="Century Gothic" panose="020B0502020202020204" pitchFamily="34" charset="0"/>
              </a:rPr>
              <a:t>FICHA TÉCNICA</a:t>
            </a:r>
            <a:endParaRPr lang="es-CO" sz="2400" b="1">
              <a:solidFill>
                <a:srgbClr val="2F308F"/>
              </a:solidFill>
              <a:latin typeface="Century Gothic" panose="020B0502020202020204" pitchFamily="34" charset="0"/>
            </a:endParaRPr>
          </a:p>
        </p:txBody>
      </p:sp>
      <p:graphicFrame>
        <p:nvGraphicFramePr>
          <p:cNvPr id="16" name="Tabla 4">
            <a:extLst>
              <a:ext uri="{FF2B5EF4-FFF2-40B4-BE49-F238E27FC236}">
                <a16:creationId xmlns:a16="http://schemas.microsoft.com/office/drawing/2014/main" id="{B3114C37-A3BC-0F0D-B7F4-50B12F24ED01}"/>
              </a:ext>
            </a:extLst>
          </p:cNvPr>
          <p:cNvGraphicFramePr>
            <a:graphicFrameLocks noGrp="1"/>
          </p:cNvGraphicFramePr>
          <p:nvPr>
            <p:extLst>
              <p:ext uri="{D42A27DB-BD31-4B8C-83A1-F6EECF244321}">
                <p14:modId xmlns:p14="http://schemas.microsoft.com/office/powerpoint/2010/main" val="3703462021"/>
              </p:ext>
            </p:extLst>
          </p:nvPr>
        </p:nvGraphicFramePr>
        <p:xfrm>
          <a:off x="1102668" y="1916672"/>
          <a:ext cx="9986664" cy="444281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290044">
                  <a:extLst>
                    <a:ext uri="{9D8B030D-6E8A-4147-A177-3AD203B41FA5}">
                      <a16:colId xmlns:a16="http://schemas.microsoft.com/office/drawing/2014/main" val="3171859743"/>
                    </a:ext>
                  </a:extLst>
                </a:gridCol>
                <a:gridCol w="6696620">
                  <a:extLst>
                    <a:ext uri="{9D8B030D-6E8A-4147-A177-3AD203B41FA5}">
                      <a16:colId xmlns:a16="http://schemas.microsoft.com/office/drawing/2014/main" val="3782384896"/>
                    </a:ext>
                  </a:extLst>
                </a:gridCol>
              </a:tblGrid>
              <a:tr h="1054075">
                <a:tc>
                  <a:txBody>
                    <a:bodyPr/>
                    <a:lstStyle/>
                    <a:p>
                      <a:pPr algn="l">
                        <a:lnSpc>
                          <a:spcPct val="115000"/>
                        </a:lnSpc>
                        <a:spcBef>
                          <a:spcPts val="500"/>
                        </a:spcBef>
                        <a:spcAft>
                          <a:spcPts val="1000"/>
                        </a:spcAft>
                      </a:pPr>
                      <a:r>
                        <a:rPr lang="es-CO" sz="1600">
                          <a:solidFill>
                            <a:schemeClr val="tx1"/>
                          </a:solidFill>
                          <a:effectLst/>
                          <a:latin typeface="Century Gothic" panose="020B0502020202020204" pitchFamily="34" charset="0"/>
                          <a:cs typeface="Arial" panose="020B0604020202020204" pitchFamily="34" charset="0"/>
                        </a:rPr>
                        <a:t>Universo de estudio</a:t>
                      </a:r>
                      <a:endParaRPr lang="es-CO" sz="160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15000"/>
                        </a:lnSpc>
                        <a:spcBef>
                          <a:spcPts val="500"/>
                        </a:spcBef>
                        <a:spcAft>
                          <a:spcPts val="0"/>
                        </a:spcAft>
                      </a:pPr>
                      <a:r>
                        <a:rPr lang="es-ES" sz="1600" b="0">
                          <a:solidFill>
                            <a:schemeClr val="tx1"/>
                          </a:solidFill>
                          <a:effectLst/>
                          <a:latin typeface="Century Gothic" panose="020B0502020202020204" pitchFamily="34" charset="0"/>
                          <a:cs typeface="Arial" panose="020B0604020202020204" pitchFamily="34" charset="0"/>
                        </a:rPr>
                        <a:t>Usuarios que hicieron uso del Código QR dispuesto en los Centros de Atención de la Fiscalía CAF.</a:t>
                      </a:r>
                    </a:p>
                  </a:txBody>
                  <a:tcPr marL="68580" marR="68580" marT="0" marB="0" anchor="ctr">
                    <a:solidFill>
                      <a:schemeClr val="accent1">
                        <a:lumMod val="20000"/>
                        <a:lumOff val="80000"/>
                      </a:schemeClr>
                    </a:solidFill>
                  </a:tcPr>
                </a:tc>
                <a:extLst>
                  <a:ext uri="{0D108BD9-81ED-4DB2-BD59-A6C34878D82A}">
                    <a16:rowId xmlns:a16="http://schemas.microsoft.com/office/drawing/2014/main" val="526259934"/>
                  </a:ext>
                </a:extLst>
              </a:tr>
              <a:tr h="862969">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panose="020B0604020202020204" pitchFamily="34" charset="0"/>
                        </a:rPr>
                        <a:t>Unidades de Selección</a:t>
                      </a:r>
                      <a:endParaRPr lang="es-CO" sz="1600" b="1">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algn="l">
                        <a:lnSpc>
                          <a:spcPct val="115000"/>
                        </a:lnSpc>
                        <a:spcBef>
                          <a:spcPts val="500"/>
                        </a:spcBef>
                        <a:spcAft>
                          <a:spcPts val="215"/>
                        </a:spcAft>
                      </a:pPr>
                      <a:r>
                        <a:rPr lang="es-CO" sz="16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Usuarios que respondieron desde un equipo celular de manera voluntaria las cuatro (4) preguntas</a:t>
                      </a:r>
                    </a:p>
                  </a:txBody>
                  <a:tcPr marL="68580" marR="68580" marT="0" marB="0" anchor="ctr"/>
                </a:tc>
                <a:extLst>
                  <a:ext uri="{0D108BD9-81ED-4DB2-BD59-A6C34878D82A}">
                    <a16:rowId xmlns:a16="http://schemas.microsoft.com/office/drawing/2014/main" val="2257062589"/>
                  </a:ext>
                </a:extLst>
              </a:tr>
              <a:tr h="608989">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Población Objeto</a:t>
                      </a:r>
                    </a:p>
                  </a:txBody>
                  <a:tcPr marL="68580" marR="68580" marT="0" marB="0" anchor="ctr">
                    <a:solidFill>
                      <a:schemeClr val="accent1"/>
                    </a:solidFill>
                  </a:tcPr>
                </a:tc>
                <a:tc>
                  <a:txBody>
                    <a:bodyPr/>
                    <a:lstStyle/>
                    <a:p>
                      <a:pPr algn="l">
                        <a:lnSpc>
                          <a:spcPct val="115000"/>
                        </a:lnSpc>
                        <a:spcBef>
                          <a:spcPts val="500"/>
                        </a:spcBef>
                        <a:spcAft>
                          <a:spcPts val="1000"/>
                        </a:spcAft>
                      </a:pPr>
                      <a:r>
                        <a:rPr lang="es-ES" sz="1600">
                          <a:solidFill>
                            <a:schemeClr val="tx1"/>
                          </a:solidFill>
                          <a:effectLst/>
                          <a:latin typeface="Century Gothic" panose="020B0502020202020204" pitchFamily="34" charset="0"/>
                          <a:ea typeface="Calibri" panose="020F0502020204030204" pitchFamily="34" charset="0"/>
                          <a:cs typeface="Arial" panose="020B0604020202020204" pitchFamily="34" charset="0"/>
                        </a:rPr>
                        <a:t>222.666 usuarios registrados en el Sistema Web de Turnos</a:t>
                      </a:r>
                      <a:endParaRPr lang="es-CO" sz="160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7579493"/>
                  </a:ext>
                </a:extLst>
              </a:tr>
              <a:tr h="595997">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panose="020B0604020202020204" pitchFamily="34" charset="0"/>
                        </a:rPr>
                        <a:t>Respuestas efectivas</a:t>
                      </a:r>
                      <a:endParaRPr lang="es-CO" sz="1600" b="1">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a:solidFill>
                            <a:schemeClr val="tx1"/>
                          </a:solidFill>
                          <a:effectLst/>
                          <a:latin typeface="Century Gothic" panose="020B0502020202020204" pitchFamily="34" charset="0"/>
                          <a:cs typeface="Arial" panose="020B0604020202020204" pitchFamily="34" charset="0"/>
                        </a:rPr>
                        <a:t> 469</a:t>
                      </a:r>
                      <a:r>
                        <a:rPr lang="es-CO" sz="1600">
                          <a:effectLst/>
                          <a:latin typeface="Century Gothic" panose="020B0502020202020204" pitchFamily="34" charset="0"/>
                          <a:cs typeface="Arial" panose="020B0604020202020204" pitchFamily="34" charset="0"/>
                        </a:rPr>
                        <a:t> usuarios respondieron la encuesta</a:t>
                      </a:r>
                      <a:endParaRPr lang="es-CO" sz="160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8717737"/>
                  </a:ext>
                </a:extLst>
              </a:tr>
              <a:tr h="595997">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panose="020B0604020202020204" pitchFamily="34" charset="0"/>
                        </a:rPr>
                        <a:t>Fecha de aplicación</a:t>
                      </a:r>
                      <a:endParaRPr lang="es-CO" sz="16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CO" sz="1600">
                          <a:effectLst/>
                          <a:latin typeface="Century Gothic" panose="020B0502020202020204" pitchFamily="34" charset="0"/>
                          <a:cs typeface="Arial" panose="020B0604020202020204" pitchFamily="34" charset="0"/>
                        </a:rPr>
                        <a:t>04 de julio al 30 de noviembre de 2022</a:t>
                      </a:r>
                      <a:endParaRPr lang="es-CO" sz="160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28723790"/>
                  </a:ext>
                </a:extLst>
              </a:tr>
              <a:tr h="724783">
                <a:tc>
                  <a:txBody>
                    <a:bodyPr/>
                    <a:lstStyle/>
                    <a:p>
                      <a:pPr algn="l">
                        <a:lnSpc>
                          <a:spcPct val="115000"/>
                        </a:lnSpc>
                        <a:spcBef>
                          <a:spcPts val="500"/>
                        </a:spcBef>
                        <a:spcAft>
                          <a:spcPts val="1000"/>
                        </a:spcAft>
                      </a:pPr>
                      <a:r>
                        <a:rPr lang="es-CO" sz="1600" b="1">
                          <a:solidFill>
                            <a:schemeClr val="tx1"/>
                          </a:solidFill>
                          <a:effectLst/>
                          <a:latin typeface="Century Gothic" panose="020B0502020202020204" pitchFamily="34" charset="0"/>
                          <a:cs typeface="Arial" panose="020B0604020202020204" pitchFamily="34" charset="0"/>
                        </a:rPr>
                        <a:t>Método de aplicación de la encuesta</a:t>
                      </a:r>
                      <a:endParaRPr lang="es-CO" sz="16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l">
                        <a:lnSpc>
                          <a:spcPct val="115000"/>
                        </a:lnSpc>
                        <a:spcBef>
                          <a:spcPts val="500"/>
                        </a:spcBef>
                        <a:spcAft>
                          <a:spcPts val="1000"/>
                        </a:spcAft>
                      </a:pPr>
                      <a:r>
                        <a:rPr lang="es-ES" sz="1600" dirty="0">
                          <a:effectLst/>
                          <a:latin typeface="Century Gothic" panose="020B0502020202020204" pitchFamily="34" charset="0"/>
                          <a:cs typeface="Arial" panose="020B0604020202020204" pitchFamily="34" charset="0"/>
                        </a:rPr>
                        <a:t>Usuarios que desde el celular voluntariamente escanearon el código QR publicado en los CAF</a:t>
                      </a:r>
                      <a:endParaRPr lang="es-CO" sz="16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77478337"/>
                  </a:ext>
                </a:extLst>
              </a:tr>
            </a:tbl>
          </a:graphicData>
        </a:graphic>
      </p:graphicFrame>
    </p:spTree>
    <p:extLst>
      <p:ext uri="{BB962C8B-B14F-4D97-AF65-F5344CB8AC3E}">
        <p14:creationId xmlns:p14="http://schemas.microsoft.com/office/powerpoint/2010/main" val="111492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2A9C141-4623-8AC7-212F-6906B1F504ED}"/>
              </a:ext>
            </a:extLst>
          </p:cNvPr>
          <p:cNvPicPr>
            <a:picLocks noChangeAspect="1"/>
          </p:cNvPicPr>
          <p:nvPr/>
        </p:nvPicPr>
        <p:blipFill>
          <a:blip r:embed="rId3"/>
          <a:stretch>
            <a:fillRect/>
          </a:stretch>
        </p:blipFill>
        <p:spPr>
          <a:xfrm>
            <a:off x="9088984" y="1655580"/>
            <a:ext cx="2145978" cy="2139881"/>
          </a:xfrm>
          <a:prstGeom prst="rect">
            <a:avLst/>
          </a:prstGeom>
        </p:spPr>
      </p:pic>
      <p:sp>
        <p:nvSpPr>
          <p:cNvPr id="5" name="CuadroTexto 4">
            <a:extLst>
              <a:ext uri="{FF2B5EF4-FFF2-40B4-BE49-F238E27FC236}">
                <a16:creationId xmlns:a16="http://schemas.microsoft.com/office/drawing/2014/main" id="{96CE7F3D-781C-BDCC-B7B9-E1599FD9FFF9}"/>
              </a:ext>
            </a:extLst>
          </p:cNvPr>
          <p:cNvSpPr txBox="1"/>
          <p:nvPr/>
        </p:nvSpPr>
        <p:spPr>
          <a:xfrm>
            <a:off x="1759998" y="711084"/>
            <a:ext cx="9363722" cy="369332"/>
          </a:xfrm>
          <a:prstGeom prst="rect">
            <a:avLst/>
          </a:prstGeom>
          <a:noFill/>
        </p:spPr>
        <p:txBody>
          <a:bodyPr wrap="square">
            <a:spAutoFit/>
          </a:bodyPr>
          <a:lstStyle/>
          <a:p>
            <a:r>
              <a:rPr lang="es-ES" b="1" dirty="0">
                <a:latin typeface="Century Gothic" panose="020B0502020202020204" pitchFamily="34" charset="0"/>
              </a:rPr>
              <a:t>Pregunta No 1. </a:t>
            </a:r>
            <a:r>
              <a:rPr lang="es-ES" dirty="0">
                <a:latin typeface="Century Gothic" panose="020B0502020202020204" pitchFamily="34" charset="0"/>
              </a:rPr>
              <a:t>¿Cómo califica el tiempo de espera para ser atendido? </a:t>
            </a:r>
          </a:p>
        </p:txBody>
      </p:sp>
      <p:graphicFrame>
        <p:nvGraphicFramePr>
          <p:cNvPr id="9" name="Tabla 8">
            <a:extLst>
              <a:ext uri="{FF2B5EF4-FFF2-40B4-BE49-F238E27FC236}">
                <a16:creationId xmlns:a16="http://schemas.microsoft.com/office/drawing/2014/main" id="{669725B9-849B-F3D0-4B27-4D2F4F1A8733}"/>
              </a:ext>
            </a:extLst>
          </p:cNvPr>
          <p:cNvGraphicFramePr>
            <a:graphicFrameLocks noGrp="1"/>
          </p:cNvGraphicFramePr>
          <p:nvPr>
            <p:extLst>
              <p:ext uri="{D42A27DB-BD31-4B8C-83A1-F6EECF244321}">
                <p14:modId xmlns:p14="http://schemas.microsoft.com/office/powerpoint/2010/main" val="2028232635"/>
              </p:ext>
            </p:extLst>
          </p:nvPr>
        </p:nvGraphicFramePr>
        <p:xfrm>
          <a:off x="6599975" y="4511700"/>
          <a:ext cx="5323628" cy="1876425"/>
        </p:xfrm>
        <a:graphic>
          <a:graphicData uri="http://schemas.openxmlformats.org/drawingml/2006/table">
            <a:tbl>
              <a:tblPr/>
              <a:tblGrid>
                <a:gridCol w="1083432">
                  <a:extLst>
                    <a:ext uri="{9D8B030D-6E8A-4147-A177-3AD203B41FA5}">
                      <a16:colId xmlns:a16="http://schemas.microsoft.com/office/drawing/2014/main" val="4197590971"/>
                    </a:ext>
                  </a:extLst>
                </a:gridCol>
                <a:gridCol w="681485">
                  <a:extLst>
                    <a:ext uri="{9D8B030D-6E8A-4147-A177-3AD203B41FA5}">
                      <a16:colId xmlns:a16="http://schemas.microsoft.com/office/drawing/2014/main" val="3458282472"/>
                    </a:ext>
                  </a:extLst>
                </a:gridCol>
                <a:gridCol w="913166">
                  <a:extLst>
                    <a:ext uri="{9D8B030D-6E8A-4147-A177-3AD203B41FA5}">
                      <a16:colId xmlns:a16="http://schemas.microsoft.com/office/drawing/2014/main" val="4240394647"/>
                    </a:ext>
                  </a:extLst>
                </a:gridCol>
                <a:gridCol w="639193">
                  <a:extLst>
                    <a:ext uri="{9D8B030D-6E8A-4147-A177-3AD203B41FA5}">
                      <a16:colId xmlns:a16="http://schemas.microsoft.com/office/drawing/2014/main" val="247954823"/>
                    </a:ext>
                  </a:extLst>
                </a:gridCol>
                <a:gridCol w="994299">
                  <a:extLst>
                    <a:ext uri="{9D8B030D-6E8A-4147-A177-3AD203B41FA5}">
                      <a16:colId xmlns:a16="http://schemas.microsoft.com/office/drawing/2014/main" val="5862326"/>
                    </a:ext>
                  </a:extLst>
                </a:gridCol>
                <a:gridCol w="1012053">
                  <a:extLst>
                    <a:ext uri="{9D8B030D-6E8A-4147-A177-3AD203B41FA5}">
                      <a16:colId xmlns:a16="http://schemas.microsoft.com/office/drawing/2014/main" val="3181690660"/>
                    </a:ext>
                  </a:extLst>
                </a:gridCol>
              </a:tblGrid>
              <a:tr h="247650">
                <a:tc>
                  <a:txBody>
                    <a:bodyPr/>
                    <a:lstStyle/>
                    <a:p>
                      <a:pPr algn="ctr" fontAlgn="ctr"/>
                      <a:r>
                        <a:rPr lang="es-CO" sz="1100" b="0" i="0" u="none" strike="noStrike">
                          <a:solidFill>
                            <a:srgbClr val="000000"/>
                          </a:solidFill>
                          <a:effectLst/>
                          <a:latin typeface="Century Gothic" panose="020B0502020202020204" pitchFamily="34" charset="0"/>
                        </a:rPr>
                        <a:t>AÑO 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s-CO" sz="1100" b="0" i="0" u="none" strike="noStrike">
                          <a:solidFill>
                            <a:srgbClr val="000000"/>
                          </a:solidFill>
                          <a:effectLst/>
                          <a:latin typeface="Century Gothic" panose="020B0502020202020204" pitchFamily="34" charset="0"/>
                        </a:rPr>
                        <a:t>PRIMER SEMESTRE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100" b="0" i="0" u="none" strike="noStrike">
                          <a:solidFill>
                            <a:srgbClr val="000000"/>
                          </a:solidFill>
                          <a:effectLst/>
                          <a:latin typeface="Century Gothic" panose="020B0502020202020204" pitchFamily="34" charset="0"/>
                        </a:rPr>
                        <a:t>SEGUNDO SEMESTRE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100" b="1" i="0" u="none" strike="noStrike">
                          <a:solidFill>
                            <a:srgbClr val="000000"/>
                          </a:solidFill>
                          <a:effectLst/>
                          <a:latin typeface="Century Gothic" panose="020B0502020202020204" pitchFamily="34" charset="0"/>
                        </a:rPr>
                        <a:t>Comparativo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66017790"/>
                  </a:ext>
                </a:extLst>
              </a:tr>
              <a:tr h="371475">
                <a:tc>
                  <a:txBody>
                    <a:bodyPr/>
                    <a:lstStyle/>
                    <a:p>
                      <a:pPr algn="ctr" rtl="0" fontAlgn="ctr"/>
                      <a:r>
                        <a:rPr lang="es-CO" sz="1100" b="1" i="0" u="none" strike="noStrike">
                          <a:solidFill>
                            <a:srgbClr val="000000"/>
                          </a:solidFill>
                          <a:effectLst/>
                          <a:latin typeface="Century Gothic" panose="020B0502020202020204" pitchFamily="34" charset="0"/>
                        </a:rPr>
                        <a:t>Calificación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100" b="1" i="0" u="none" strike="noStrike">
                          <a:solidFill>
                            <a:srgbClr val="000000"/>
                          </a:solidFill>
                          <a:effectLst/>
                          <a:latin typeface="Century Gothic" panose="020B0502020202020204" pitchFamily="34" charset="0"/>
                        </a:rPr>
                        <a:t>No. Usuarios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PORCENTAJE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No. Usuarios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PORCENTAJE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3708280702"/>
                  </a:ext>
                </a:extLst>
              </a:tr>
              <a:tr h="209550">
                <a:tc>
                  <a:txBody>
                    <a:bodyPr/>
                    <a:lstStyle/>
                    <a:p>
                      <a:pPr algn="l" rtl="0" fontAlgn="b"/>
                      <a:r>
                        <a:rPr lang="es-CO" sz="1100" b="0" i="0" u="none" strike="noStrike" dirty="0">
                          <a:solidFill>
                            <a:srgbClr val="000000"/>
                          </a:solidFill>
                          <a:effectLst/>
                          <a:latin typeface="Century Gothic" panose="020B0502020202020204" pitchFamily="34" charset="0"/>
                        </a:rPr>
                        <a:t>MUY 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Century Gothic" panose="020B0502020202020204" pitchFamily="34" charset="0"/>
                        </a:rPr>
                        <a:t>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DISMINUYE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94136"/>
                  </a:ext>
                </a:extLst>
              </a:tr>
              <a:tr h="209550">
                <a:tc>
                  <a:txBody>
                    <a:bodyPr/>
                    <a:lstStyle/>
                    <a:p>
                      <a:pPr algn="l" rtl="0" fontAlgn="b"/>
                      <a:r>
                        <a:rPr lang="es-CO" sz="1100" b="0" i="0" u="none" strike="noStrike" dirty="0">
                          <a:solidFill>
                            <a:srgbClr val="000000"/>
                          </a:solidFill>
                          <a:effectLst/>
                          <a:latin typeface="Century Gothic" panose="020B0502020202020204" pitchFamily="34" charset="0"/>
                        </a:rPr>
                        <a:t>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Century Gothic" panose="020B050202020202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12573"/>
                  </a:ext>
                </a:extLst>
              </a:tr>
              <a:tr h="209550">
                <a:tc>
                  <a:txBody>
                    <a:bodyPr/>
                    <a:lstStyle/>
                    <a:p>
                      <a:pPr algn="l" rtl="0" fontAlgn="b"/>
                      <a:r>
                        <a:rPr lang="es-CO" sz="1100" b="0" i="0" u="none" strike="noStrike">
                          <a:solidFill>
                            <a:srgbClr val="000000"/>
                          </a:solidFill>
                          <a:effectLst/>
                          <a:latin typeface="Century Gothic" panose="020B0502020202020204" pitchFamily="34" charset="0"/>
                        </a:rPr>
                        <a:t>REGULAR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Century Gothic" panose="020B0502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082350"/>
                  </a:ext>
                </a:extLst>
              </a:tr>
              <a:tr h="209550">
                <a:tc>
                  <a:txBody>
                    <a:bodyPr/>
                    <a:lstStyle/>
                    <a:p>
                      <a:pPr algn="l" rtl="0" fontAlgn="b"/>
                      <a:r>
                        <a:rPr lang="es-CO" sz="1100" b="0" i="0" u="none" strike="noStrike">
                          <a:solidFill>
                            <a:srgbClr val="000000"/>
                          </a:solidFill>
                          <a:effectLst/>
                          <a:latin typeface="Century Gothic" panose="020B0502020202020204" pitchFamily="34" charset="0"/>
                        </a:rPr>
                        <a:t>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Century Gothic" panose="020B0502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636133"/>
                  </a:ext>
                </a:extLst>
              </a:tr>
              <a:tr h="219075">
                <a:tc>
                  <a:txBody>
                    <a:bodyPr/>
                    <a:lstStyle/>
                    <a:p>
                      <a:pPr algn="l" rtl="0" fontAlgn="b"/>
                      <a:r>
                        <a:rPr lang="es-CO" sz="1100" b="0" i="0" u="none" strike="noStrike">
                          <a:solidFill>
                            <a:srgbClr val="000000"/>
                          </a:solidFill>
                          <a:effectLst/>
                          <a:latin typeface="Century Gothic" panose="020B0502020202020204" pitchFamily="34" charset="0"/>
                        </a:rPr>
                        <a:t>MUY 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Century Gothic" panose="020B050202020202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079167"/>
                  </a:ext>
                </a:extLst>
              </a:tr>
              <a:tr h="200025">
                <a:tc>
                  <a:txBody>
                    <a:bodyPr/>
                    <a:lstStyle/>
                    <a:p>
                      <a:pPr algn="ctr" rtl="0" fontAlgn="ctr"/>
                      <a:r>
                        <a:rPr lang="es-CO" sz="1100" b="1" i="0" u="none" strike="noStrike">
                          <a:solidFill>
                            <a:srgbClr val="000000"/>
                          </a:solidFill>
                          <a:effectLst/>
                          <a:latin typeface="Century Gothic" panose="020B0502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100" b="1" i="0" u="none" strike="noStrike">
                          <a:solidFill>
                            <a:srgbClr val="000000"/>
                          </a:solidFill>
                          <a:effectLst/>
                          <a:latin typeface="Century Gothic" panose="020B0502020202020204" pitchFamily="34" charset="0"/>
                        </a:rPr>
                        <a:t>302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100" b="1" i="0" u="none" strike="noStrike">
                          <a:solidFill>
                            <a:srgbClr val="000000"/>
                          </a:solidFill>
                          <a:effectLst/>
                          <a:latin typeface="Century Gothic" panose="020B0502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469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100" b="1" i="0" u="none" strike="noStrike">
                          <a:solidFill>
                            <a:srgbClr val="000000"/>
                          </a:solidFill>
                          <a:effectLst/>
                          <a:latin typeface="Century Gothic" panose="020B0502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s-CO" sz="1100" b="1" i="0" u="none" strike="noStrike" dirty="0">
                          <a:solidFill>
                            <a:srgbClr val="000000"/>
                          </a:solidFill>
                          <a:effectLst/>
                          <a:latin typeface="Century Gothic" panose="020B0502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813377"/>
                  </a:ext>
                </a:extLst>
              </a:tr>
            </a:tbl>
          </a:graphicData>
        </a:graphic>
      </p:graphicFrame>
      <p:graphicFrame>
        <p:nvGraphicFramePr>
          <p:cNvPr id="10" name="Gráfico 9">
            <a:extLst>
              <a:ext uri="{FF2B5EF4-FFF2-40B4-BE49-F238E27FC236}">
                <a16:creationId xmlns:a16="http://schemas.microsoft.com/office/drawing/2014/main" id="{6D036D05-70C7-A342-5BE4-0800FC670E88}"/>
              </a:ext>
            </a:extLst>
          </p:cNvPr>
          <p:cNvGraphicFramePr>
            <a:graphicFrameLocks/>
          </p:cNvGraphicFramePr>
          <p:nvPr>
            <p:extLst>
              <p:ext uri="{D42A27DB-BD31-4B8C-83A1-F6EECF244321}">
                <p14:modId xmlns:p14="http://schemas.microsoft.com/office/powerpoint/2010/main" val="3418162978"/>
              </p:ext>
            </p:extLst>
          </p:nvPr>
        </p:nvGraphicFramePr>
        <p:xfrm>
          <a:off x="106533" y="1597980"/>
          <a:ext cx="8658808" cy="5242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869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831F88-623F-D25E-B19E-F47D97DD404A}"/>
              </a:ext>
            </a:extLst>
          </p:cNvPr>
          <p:cNvSpPr txBox="1"/>
          <p:nvPr/>
        </p:nvSpPr>
        <p:spPr>
          <a:xfrm>
            <a:off x="1768875" y="719961"/>
            <a:ext cx="9443622" cy="646331"/>
          </a:xfrm>
          <a:prstGeom prst="rect">
            <a:avLst/>
          </a:prstGeom>
          <a:noFill/>
        </p:spPr>
        <p:txBody>
          <a:bodyPr wrap="square">
            <a:spAutoFit/>
          </a:bodyPr>
          <a:lstStyle/>
          <a:p>
            <a:r>
              <a:rPr lang="es-ES" b="1" dirty="0">
                <a:latin typeface="Century Gothic" panose="020B0502020202020204" pitchFamily="34" charset="0"/>
              </a:rPr>
              <a:t>Pregunta No 2. </a:t>
            </a:r>
            <a:r>
              <a:rPr lang="es-ES" dirty="0">
                <a:latin typeface="Century Gothic" panose="020B0502020202020204" pitchFamily="34" charset="0"/>
              </a:rPr>
              <a:t>¿Cómo califica la información suministrada por parte del servidor que lo atendió?</a:t>
            </a:r>
          </a:p>
        </p:txBody>
      </p:sp>
      <p:pic>
        <p:nvPicPr>
          <p:cNvPr id="15" name="Imagen 14">
            <a:extLst>
              <a:ext uri="{FF2B5EF4-FFF2-40B4-BE49-F238E27FC236}">
                <a16:creationId xmlns:a16="http://schemas.microsoft.com/office/drawing/2014/main" id="{5F15F46C-544E-6EC9-AF53-74FCAB199841}"/>
              </a:ext>
            </a:extLst>
          </p:cNvPr>
          <p:cNvPicPr>
            <a:picLocks noChangeAspect="1"/>
          </p:cNvPicPr>
          <p:nvPr/>
        </p:nvPicPr>
        <p:blipFill>
          <a:blip r:embed="rId3"/>
          <a:stretch>
            <a:fillRect/>
          </a:stretch>
        </p:blipFill>
        <p:spPr>
          <a:xfrm>
            <a:off x="8278700" y="4289347"/>
            <a:ext cx="3192787" cy="2404722"/>
          </a:xfrm>
          <a:prstGeom prst="rect">
            <a:avLst/>
          </a:prstGeom>
        </p:spPr>
      </p:pic>
      <p:graphicFrame>
        <p:nvGraphicFramePr>
          <p:cNvPr id="23" name="Tabla 22">
            <a:extLst>
              <a:ext uri="{FF2B5EF4-FFF2-40B4-BE49-F238E27FC236}">
                <a16:creationId xmlns:a16="http://schemas.microsoft.com/office/drawing/2014/main" id="{B9D08C18-ECA5-A03B-B4AF-AD601AA95E65}"/>
              </a:ext>
            </a:extLst>
          </p:cNvPr>
          <p:cNvGraphicFramePr>
            <a:graphicFrameLocks noGrp="1"/>
          </p:cNvGraphicFramePr>
          <p:nvPr>
            <p:extLst>
              <p:ext uri="{D42A27DB-BD31-4B8C-83A1-F6EECF244321}">
                <p14:modId xmlns:p14="http://schemas.microsoft.com/office/powerpoint/2010/main" val="2463234112"/>
              </p:ext>
            </p:extLst>
          </p:nvPr>
        </p:nvGraphicFramePr>
        <p:xfrm>
          <a:off x="6462944" y="1366292"/>
          <a:ext cx="5513032" cy="1887651"/>
        </p:xfrm>
        <a:graphic>
          <a:graphicData uri="http://schemas.openxmlformats.org/drawingml/2006/table">
            <a:tbl>
              <a:tblPr/>
              <a:tblGrid>
                <a:gridCol w="1254666">
                  <a:extLst>
                    <a:ext uri="{9D8B030D-6E8A-4147-A177-3AD203B41FA5}">
                      <a16:colId xmlns:a16="http://schemas.microsoft.com/office/drawing/2014/main" val="3277251818"/>
                    </a:ext>
                  </a:extLst>
                </a:gridCol>
                <a:gridCol w="627400">
                  <a:extLst>
                    <a:ext uri="{9D8B030D-6E8A-4147-A177-3AD203B41FA5}">
                      <a16:colId xmlns:a16="http://schemas.microsoft.com/office/drawing/2014/main" val="231220341"/>
                    </a:ext>
                  </a:extLst>
                </a:gridCol>
                <a:gridCol w="957980">
                  <a:extLst>
                    <a:ext uri="{9D8B030D-6E8A-4147-A177-3AD203B41FA5}">
                      <a16:colId xmlns:a16="http://schemas.microsoft.com/office/drawing/2014/main" val="4082443913"/>
                    </a:ext>
                  </a:extLst>
                </a:gridCol>
                <a:gridCol w="711022">
                  <a:extLst>
                    <a:ext uri="{9D8B030D-6E8A-4147-A177-3AD203B41FA5}">
                      <a16:colId xmlns:a16="http://schemas.microsoft.com/office/drawing/2014/main" val="3898902389"/>
                    </a:ext>
                  </a:extLst>
                </a:gridCol>
                <a:gridCol w="959526">
                  <a:extLst>
                    <a:ext uri="{9D8B030D-6E8A-4147-A177-3AD203B41FA5}">
                      <a16:colId xmlns:a16="http://schemas.microsoft.com/office/drawing/2014/main" val="92870640"/>
                    </a:ext>
                  </a:extLst>
                </a:gridCol>
                <a:gridCol w="1002438">
                  <a:extLst>
                    <a:ext uri="{9D8B030D-6E8A-4147-A177-3AD203B41FA5}">
                      <a16:colId xmlns:a16="http://schemas.microsoft.com/office/drawing/2014/main" val="1008963181"/>
                    </a:ext>
                  </a:extLst>
                </a:gridCol>
              </a:tblGrid>
              <a:tr h="219075">
                <a:tc>
                  <a:txBody>
                    <a:bodyPr/>
                    <a:lstStyle/>
                    <a:p>
                      <a:pPr algn="l" fontAlgn="b"/>
                      <a:r>
                        <a:rPr lang="es-CO" sz="1100" b="0" i="0" u="none" strike="noStrike" dirty="0">
                          <a:solidFill>
                            <a:srgbClr val="000000"/>
                          </a:solidFill>
                          <a:effectLst/>
                          <a:latin typeface="Century Gothic" panose="020B0502020202020204" pitchFamily="34" charset="0"/>
                        </a:rPr>
                        <a:t>AÑO 2022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s-CO" sz="1100" b="0" i="0" u="none" strike="noStrike">
                          <a:solidFill>
                            <a:srgbClr val="000000"/>
                          </a:solidFill>
                          <a:effectLst/>
                          <a:latin typeface="Century Gothic" panose="020B0502020202020204" pitchFamily="34" charset="0"/>
                        </a:rPr>
                        <a:t>PRIMER SEMESTRE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100" b="0" i="0" u="none" strike="noStrike" dirty="0">
                          <a:solidFill>
                            <a:srgbClr val="000000"/>
                          </a:solidFill>
                          <a:effectLst/>
                          <a:latin typeface="Century Gothic" panose="020B0502020202020204" pitchFamily="34" charset="0"/>
                        </a:rPr>
                        <a:t>SEGUNDO SEMESTRE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100" b="1" i="0" u="none" strike="noStrike">
                          <a:solidFill>
                            <a:srgbClr val="000000"/>
                          </a:solidFill>
                          <a:effectLst/>
                          <a:latin typeface="Century Gothic" panose="020B0502020202020204" pitchFamily="34" charset="0"/>
                        </a:rPr>
                        <a:t>Comparativo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095994499"/>
                  </a:ext>
                </a:extLst>
              </a:tr>
              <a:tr h="376598">
                <a:tc>
                  <a:txBody>
                    <a:bodyPr/>
                    <a:lstStyle/>
                    <a:p>
                      <a:pPr algn="ctr" rtl="0" fontAlgn="ctr"/>
                      <a:r>
                        <a:rPr lang="es-CO" sz="1100" b="1" i="0" u="none" strike="noStrike">
                          <a:solidFill>
                            <a:srgbClr val="000000"/>
                          </a:solidFill>
                          <a:effectLst/>
                          <a:latin typeface="Century Gothic" panose="020B0502020202020204" pitchFamily="34" charset="0"/>
                        </a:rPr>
                        <a:t>Calificación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100" b="1" i="0" u="none" strike="noStrike">
                          <a:solidFill>
                            <a:srgbClr val="000000"/>
                          </a:solidFill>
                          <a:effectLst/>
                          <a:latin typeface="Century Gothic" panose="020B0502020202020204" pitchFamily="34" charset="0"/>
                        </a:rPr>
                        <a:t>No. Usuarios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PORCENTAJE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No. 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1339483783"/>
                  </a:ext>
                </a:extLst>
              </a:tr>
              <a:tr h="221942">
                <a:tc>
                  <a:txBody>
                    <a:bodyPr/>
                    <a:lstStyle/>
                    <a:p>
                      <a:pPr algn="ctr" rtl="0" fontAlgn="ctr"/>
                      <a:r>
                        <a:rPr lang="es-CO" sz="1100" b="0" i="0" u="none" strike="noStrike">
                          <a:solidFill>
                            <a:srgbClr val="000000"/>
                          </a:solidFill>
                          <a:effectLst/>
                          <a:latin typeface="Century Gothic" panose="020B0502020202020204" pitchFamily="34" charset="0"/>
                        </a:rPr>
                        <a:t>MUY BUENO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entury Gothic" panose="020B0502020202020204" pitchFamily="34" charset="0"/>
                        </a:rPr>
                        <a:t>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entury Gothic" panose="020B0502020202020204" pitchFamily="34" charset="0"/>
                        </a:rPr>
                        <a:t>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entury Gothic" panose="020B050202020202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100" b="0" i="0" u="none" strike="noStrike">
                          <a:solidFill>
                            <a:srgbClr val="000000"/>
                          </a:solidFill>
                          <a:effectLst/>
                          <a:latin typeface="Century Gothic" panose="020B0502020202020204" pitchFamily="34" charset="0"/>
                        </a:rPr>
                        <a:t>DISMINUYE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082102"/>
                  </a:ext>
                </a:extLst>
              </a:tr>
              <a:tr h="209550">
                <a:tc>
                  <a:txBody>
                    <a:bodyPr/>
                    <a:lstStyle/>
                    <a:p>
                      <a:pPr algn="ctr" rtl="0" fontAlgn="ctr"/>
                      <a:r>
                        <a:rPr lang="es-CO" sz="1100" b="0" i="0" u="none" strike="noStrike">
                          <a:solidFill>
                            <a:srgbClr val="000000"/>
                          </a:solidFill>
                          <a:effectLst/>
                          <a:latin typeface="Century Gothic" panose="020B0502020202020204" pitchFamily="34" charset="0"/>
                        </a:rPr>
                        <a:t>BUENO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entury Gothic" panose="020B0502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entury Gothic" panose="020B0502020202020204" pitchFamily="34" charset="0"/>
                        </a:rPr>
                        <a:t>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100" b="0" i="0" u="none" strike="noStrike">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060956"/>
                  </a:ext>
                </a:extLst>
              </a:tr>
              <a:tr h="253439">
                <a:tc>
                  <a:txBody>
                    <a:bodyPr/>
                    <a:lstStyle/>
                    <a:p>
                      <a:pPr algn="ctr" rtl="0" fontAlgn="ctr"/>
                      <a:r>
                        <a:rPr lang="es-CO" sz="1100" b="0" i="0" u="none" strike="noStrike">
                          <a:solidFill>
                            <a:srgbClr val="000000"/>
                          </a:solidFill>
                          <a:effectLst/>
                          <a:latin typeface="Century Gothic" panose="020B0502020202020204" pitchFamily="34" charset="0"/>
                        </a:rPr>
                        <a:t>REGULAR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entury Gothic" panose="020B0502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100" b="0" i="0" u="none" strike="noStrike" dirty="0">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487620"/>
                  </a:ext>
                </a:extLst>
              </a:tr>
              <a:tr h="209550">
                <a:tc>
                  <a:txBody>
                    <a:bodyPr/>
                    <a:lstStyle/>
                    <a:p>
                      <a:pPr algn="ctr" rtl="0" fontAlgn="ctr"/>
                      <a:r>
                        <a:rPr lang="es-CO" sz="1100" b="0" i="0" u="none" strike="noStrike">
                          <a:solidFill>
                            <a:srgbClr val="000000"/>
                          </a:solidFill>
                          <a:effectLst/>
                          <a:latin typeface="Century Gothic" panose="020B0502020202020204" pitchFamily="34" charset="0"/>
                        </a:rPr>
                        <a:t>MALO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entury Gothic" panose="020B0502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entury Gothic" panose="020B0502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100" b="0" i="0" u="none" strike="noStrike" dirty="0">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84155"/>
                  </a:ext>
                </a:extLst>
              </a:tr>
              <a:tr h="197472">
                <a:tc>
                  <a:txBody>
                    <a:bodyPr/>
                    <a:lstStyle/>
                    <a:p>
                      <a:pPr algn="ctr" rtl="0" fontAlgn="ctr"/>
                      <a:r>
                        <a:rPr lang="es-CO" sz="1100" b="0" i="0" u="none" strike="noStrike">
                          <a:solidFill>
                            <a:srgbClr val="000000"/>
                          </a:solidFill>
                          <a:effectLst/>
                          <a:latin typeface="Century Gothic" panose="020B0502020202020204" pitchFamily="34" charset="0"/>
                        </a:rPr>
                        <a:t>MUY MALO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entury Gothic" panose="020B0502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entury Gothic" panose="020B0502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100" b="0" i="0" u="none" strike="noStrike" dirty="0">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256753"/>
                  </a:ext>
                </a:extLst>
              </a:tr>
              <a:tr h="200025">
                <a:tc>
                  <a:txBody>
                    <a:bodyPr/>
                    <a:lstStyle/>
                    <a:p>
                      <a:pPr algn="l" rtl="0" fontAlgn="b"/>
                      <a:r>
                        <a:rPr lang="es-CO" sz="1100" b="1" i="0" u="none" strike="noStrike">
                          <a:solidFill>
                            <a:srgbClr val="000000"/>
                          </a:solidFill>
                          <a:effectLst/>
                          <a:latin typeface="Century Gothic" panose="020B0502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s-CO" sz="1100" b="1" i="0" u="none" strike="noStrike">
                          <a:solidFill>
                            <a:srgbClr val="000000"/>
                          </a:solidFill>
                          <a:effectLst/>
                          <a:latin typeface="Century Gothic" panose="020B0502020202020204" pitchFamily="34" charset="0"/>
                        </a:rPr>
                        <a:t>302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s-CO" sz="1100" b="1" i="0" u="none" strike="noStrike">
                          <a:solidFill>
                            <a:srgbClr val="000000"/>
                          </a:solidFill>
                          <a:effectLst/>
                          <a:latin typeface="Century Gothic" panose="020B0502020202020204" pitchFamily="34" charset="0"/>
                        </a:rPr>
                        <a:t>100%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100" b="1" i="0" u="none" strike="noStrike">
                          <a:solidFill>
                            <a:srgbClr val="000000"/>
                          </a:solidFill>
                          <a:effectLst/>
                          <a:latin typeface="Century Gothic" panose="020B0502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s-CO" sz="1100" b="1" i="0" u="none" strike="noStrike" dirty="0">
                          <a:solidFill>
                            <a:srgbClr val="000000"/>
                          </a:solidFill>
                          <a:effectLst/>
                          <a:latin typeface="Century Gothic" panose="020B0502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11921522"/>
                  </a:ext>
                </a:extLst>
              </a:tr>
            </a:tbl>
          </a:graphicData>
        </a:graphic>
      </p:graphicFrame>
      <p:graphicFrame>
        <p:nvGraphicFramePr>
          <p:cNvPr id="25" name="Gráfico 24">
            <a:extLst>
              <a:ext uri="{FF2B5EF4-FFF2-40B4-BE49-F238E27FC236}">
                <a16:creationId xmlns:a16="http://schemas.microsoft.com/office/drawing/2014/main" id="{7AB453D8-7394-6ADF-986A-3E1D5B8C4E4E}"/>
              </a:ext>
            </a:extLst>
          </p:cNvPr>
          <p:cNvGraphicFramePr>
            <a:graphicFrameLocks/>
          </p:cNvGraphicFramePr>
          <p:nvPr>
            <p:extLst>
              <p:ext uri="{D42A27DB-BD31-4B8C-83A1-F6EECF244321}">
                <p14:modId xmlns:p14="http://schemas.microsoft.com/office/powerpoint/2010/main" val="185364886"/>
              </p:ext>
            </p:extLst>
          </p:nvPr>
        </p:nvGraphicFramePr>
        <p:xfrm>
          <a:off x="0" y="1730828"/>
          <a:ext cx="7963270" cy="51271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11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19FF84-A7DC-CBEC-AF50-6CB1DD6355B2}"/>
              </a:ext>
            </a:extLst>
          </p:cNvPr>
          <p:cNvSpPr txBox="1"/>
          <p:nvPr/>
        </p:nvSpPr>
        <p:spPr>
          <a:xfrm>
            <a:off x="1724486" y="764349"/>
            <a:ext cx="9851995" cy="369332"/>
          </a:xfrm>
          <a:prstGeom prst="rect">
            <a:avLst/>
          </a:prstGeom>
          <a:noFill/>
        </p:spPr>
        <p:txBody>
          <a:bodyPr wrap="square">
            <a:spAutoFit/>
          </a:bodyPr>
          <a:lstStyle/>
          <a:p>
            <a:r>
              <a:rPr lang="es-ES" b="1" dirty="0">
                <a:latin typeface="Century Gothic" panose="020B0502020202020204" pitchFamily="34" charset="0"/>
              </a:rPr>
              <a:t>Pregunta No 3. </a:t>
            </a:r>
            <a:r>
              <a:rPr lang="es-ES" dirty="0">
                <a:latin typeface="Century Gothic" panose="020B0502020202020204" pitchFamily="34" charset="0"/>
              </a:rPr>
              <a:t>¿Cómo califica el trato recibido por parte del servidor que lo atendió?</a:t>
            </a:r>
          </a:p>
        </p:txBody>
      </p:sp>
      <p:pic>
        <p:nvPicPr>
          <p:cNvPr id="4" name="Picture 2" descr="Respeto por las personas | valores">
            <a:extLst>
              <a:ext uri="{FF2B5EF4-FFF2-40B4-BE49-F238E27FC236}">
                <a16:creationId xmlns:a16="http://schemas.microsoft.com/office/drawing/2014/main" id="{13176852-9391-D915-A9EB-4CCD22626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33" t="19728" r="11882"/>
          <a:stretch/>
        </p:blipFill>
        <p:spPr bwMode="auto">
          <a:xfrm>
            <a:off x="9009791" y="1900719"/>
            <a:ext cx="2130642" cy="17203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25B4193B-30B4-2BC5-18A3-D960281D9C5A}"/>
              </a:ext>
            </a:extLst>
          </p:cNvPr>
          <p:cNvGraphicFramePr>
            <a:graphicFrameLocks noGrp="1"/>
          </p:cNvGraphicFramePr>
          <p:nvPr>
            <p:extLst>
              <p:ext uri="{D42A27DB-BD31-4B8C-83A1-F6EECF244321}">
                <p14:modId xmlns:p14="http://schemas.microsoft.com/office/powerpoint/2010/main" val="591504929"/>
              </p:ext>
            </p:extLst>
          </p:nvPr>
        </p:nvGraphicFramePr>
        <p:xfrm>
          <a:off x="6427925" y="4296549"/>
          <a:ext cx="5352741" cy="1885950"/>
        </p:xfrm>
        <a:graphic>
          <a:graphicData uri="http://schemas.openxmlformats.org/drawingml/2006/table">
            <a:tbl>
              <a:tblPr/>
              <a:tblGrid>
                <a:gridCol w="1073706">
                  <a:extLst>
                    <a:ext uri="{9D8B030D-6E8A-4147-A177-3AD203B41FA5}">
                      <a16:colId xmlns:a16="http://schemas.microsoft.com/office/drawing/2014/main" val="3204619105"/>
                    </a:ext>
                  </a:extLst>
                </a:gridCol>
                <a:gridCol w="612559">
                  <a:extLst>
                    <a:ext uri="{9D8B030D-6E8A-4147-A177-3AD203B41FA5}">
                      <a16:colId xmlns:a16="http://schemas.microsoft.com/office/drawing/2014/main" val="830810946"/>
                    </a:ext>
                  </a:extLst>
                </a:gridCol>
                <a:gridCol w="1071207">
                  <a:extLst>
                    <a:ext uri="{9D8B030D-6E8A-4147-A177-3AD203B41FA5}">
                      <a16:colId xmlns:a16="http://schemas.microsoft.com/office/drawing/2014/main" val="3089051320"/>
                    </a:ext>
                  </a:extLst>
                </a:gridCol>
                <a:gridCol w="677694">
                  <a:extLst>
                    <a:ext uri="{9D8B030D-6E8A-4147-A177-3AD203B41FA5}">
                      <a16:colId xmlns:a16="http://schemas.microsoft.com/office/drawing/2014/main" val="2930961500"/>
                    </a:ext>
                  </a:extLst>
                </a:gridCol>
                <a:gridCol w="967666">
                  <a:extLst>
                    <a:ext uri="{9D8B030D-6E8A-4147-A177-3AD203B41FA5}">
                      <a16:colId xmlns:a16="http://schemas.microsoft.com/office/drawing/2014/main" val="981404982"/>
                    </a:ext>
                  </a:extLst>
                </a:gridCol>
                <a:gridCol w="949909">
                  <a:extLst>
                    <a:ext uri="{9D8B030D-6E8A-4147-A177-3AD203B41FA5}">
                      <a16:colId xmlns:a16="http://schemas.microsoft.com/office/drawing/2014/main" val="3583715827"/>
                    </a:ext>
                  </a:extLst>
                </a:gridCol>
              </a:tblGrid>
              <a:tr h="219075">
                <a:tc>
                  <a:txBody>
                    <a:bodyPr/>
                    <a:lstStyle/>
                    <a:p>
                      <a:pPr algn="l" fontAlgn="b"/>
                      <a:r>
                        <a:rPr lang="es-CO" sz="1100" b="0" i="0" u="none" strike="noStrike">
                          <a:solidFill>
                            <a:srgbClr val="000000"/>
                          </a:solidFill>
                          <a:effectLst/>
                          <a:latin typeface="Century Gothic" panose="020B0502020202020204" pitchFamily="34" charset="0"/>
                        </a:rPr>
                        <a:t>AÑO 2022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s-CO" sz="1100" b="0" i="0" u="none" strike="noStrike">
                          <a:solidFill>
                            <a:srgbClr val="000000"/>
                          </a:solidFill>
                          <a:effectLst/>
                          <a:latin typeface="Century Gothic" panose="020B0502020202020204" pitchFamily="34" charset="0"/>
                        </a:rPr>
                        <a:t>PRIMER SEMESTRE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100" b="0" i="0" u="none" strike="noStrike">
                          <a:solidFill>
                            <a:srgbClr val="000000"/>
                          </a:solidFill>
                          <a:effectLst/>
                          <a:latin typeface="Century Gothic" panose="020B0502020202020204" pitchFamily="34" charset="0"/>
                        </a:rPr>
                        <a:t>SEGUNDO SEMESTRE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rtl="0" fontAlgn="ctr"/>
                      <a:r>
                        <a:rPr lang="es-CO" sz="1100" b="1" i="0" u="none" strike="noStrike" dirty="0">
                          <a:solidFill>
                            <a:srgbClr val="000000"/>
                          </a:solidFill>
                          <a:effectLst/>
                          <a:latin typeface="Century Gothic" panose="020B0502020202020204" pitchFamily="34" charset="0"/>
                        </a:rPr>
                        <a:t>Comparativo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885744068"/>
                  </a:ext>
                </a:extLst>
              </a:tr>
              <a:tr h="390525">
                <a:tc>
                  <a:txBody>
                    <a:bodyPr/>
                    <a:lstStyle/>
                    <a:p>
                      <a:pPr algn="ctr" rtl="0" fontAlgn="ctr"/>
                      <a:r>
                        <a:rPr lang="es-CO" sz="1100" b="1" i="0" u="none" strike="noStrike">
                          <a:solidFill>
                            <a:srgbClr val="000000"/>
                          </a:solidFill>
                          <a:effectLst/>
                          <a:latin typeface="Century Gothic" panose="020B0502020202020204" pitchFamily="34" charset="0"/>
                        </a:rPr>
                        <a:t>Calificación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100" b="1" i="0" u="none" strike="noStrike">
                          <a:solidFill>
                            <a:srgbClr val="000000"/>
                          </a:solidFill>
                          <a:effectLst/>
                          <a:latin typeface="Century Gothic" panose="020B0502020202020204" pitchFamily="34" charset="0"/>
                        </a:rPr>
                        <a:t>No. Usuarios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PORCENTAJE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No. Usuarios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PORCENTAJE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2180695432"/>
                  </a:ext>
                </a:extLst>
              </a:tr>
              <a:tr h="209550">
                <a:tc>
                  <a:txBody>
                    <a:bodyPr/>
                    <a:lstStyle/>
                    <a:p>
                      <a:pPr algn="ctr" rtl="0" fontAlgn="ctr"/>
                      <a:r>
                        <a:rPr lang="es-CO" sz="1100" b="0" i="0" u="none" strike="noStrike">
                          <a:solidFill>
                            <a:srgbClr val="000000"/>
                          </a:solidFill>
                          <a:effectLst/>
                          <a:latin typeface="Century Gothic" panose="020B0502020202020204" pitchFamily="34" charset="0"/>
                        </a:rPr>
                        <a:t>MUY BUENO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entury Gothic" panose="020B0502020202020204" pitchFamily="34" charset="0"/>
                        </a:rPr>
                        <a:t>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100" b="0" i="0" u="none" strike="noStrike" dirty="0">
                          <a:solidFill>
                            <a:srgbClr val="000000"/>
                          </a:solidFill>
                          <a:effectLst/>
                          <a:latin typeface="Century Gothic" panose="020B0502020202020204" pitchFamily="34" charset="0"/>
                        </a:rPr>
                        <a:t>DISMINUYE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294756"/>
                  </a:ext>
                </a:extLst>
              </a:tr>
              <a:tr h="209550">
                <a:tc>
                  <a:txBody>
                    <a:bodyPr/>
                    <a:lstStyle/>
                    <a:p>
                      <a:pPr algn="ctr" rtl="0" fontAlgn="ctr"/>
                      <a:r>
                        <a:rPr lang="es-CO" sz="1100" b="0" i="0" u="none" strike="noStrike">
                          <a:solidFill>
                            <a:srgbClr val="000000"/>
                          </a:solidFill>
                          <a:effectLst/>
                          <a:latin typeface="Century Gothic" panose="020B0502020202020204" pitchFamily="34" charset="0"/>
                        </a:rPr>
                        <a:t>BUENO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100" b="0" i="0" u="none" strike="noStrike" dirty="0">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721750"/>
                  </a:ext>
                </a:extLst>
              </a:tr>
              <a:tr h="209550">
                <a:tc>
                  <a:txBody>
                    <a:bodyPr/>
                    <a:lstStyle/>
                    <a:p>
                      <a:pPr algn="ctr" rtl="0" fontAlgn="ctr"/>
                      <a:r>
                        <a:rPr lang="es-CO" sz="1100" b="0" i="0" u="none" strike="noStrike">
                          <a:solidFill>
                            <a:srgbClr val="000000"/>
                          </a:solidFill>
                          <a:effectLst/>
                          <a:latin typeface="Century Gothic" panose="020B0502020202020204" pitchFamily="34" charset="0"/>
                        </a:rPr>
                        <a:t>REGULAR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100" b="0" i="0" u="none" strike="noStrike" dirty="0">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450875"/>
                  </a:ext>
                </a:extLst>
              </a:tr>
              <a:tr h="209550">
                <a:tc>
                  <a:txBody>
                    <a:bodyPr/>
                    <a:lstStyle/>
                    <a:p>
                      <a:pPr algn="ctr" rtl="0" fontAlgn="ctr"/>
                      <a:r>
                        <a:rPr lang="es-CO" sz="1100" b="0" i="0" u="none" strike="noStrike">
                          <a:solidFill>
                            <a:srgbClr val="000000"/>
                          </a:solidFill>
                          <a:effectLst/>
                          <a:latin typeface="Century Gothic" panose="020B0502020202020204" pitchFamily="34" charset="0"/>
                        </a:rPr>
                        <a:t>MALO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100" b="0" i="0" u="none" strike="noStrike" dirty="0">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083890"/>
                  </a:ext>
                </a:extLst>
              </a:tr>
              <a:tr h="219075">
                <a:tc>
                  <a:txBody>
                    <a:bodyPr/>
                    <a:lstStyle/>
                    <a:p>
                      <a:pPr algn="ctr" rtl="0" fontAlgn="ctr"/>
                      <a:r>
                        <a:rPr lang="es-CO" sz="1100" b="0" i="0" u="none" strike="noStrike">
                          <a:solidFill>
                            <a:srgbClr val="000000"/>
                          </a:solidFill>
                          <a:effectLst/>
                          <a:latin typeface="Century Gothic" panose="020B0502020202020204" pitchFamily="34" charset="0"/>
                        </a:rPr>
                        <a:t>MUY MALO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a:solidFill>
                            <a:srgbClr val="000000"/>
                          </a:solidFill>
                          <a:effectLst/>
                          <a:latin typeface="Century Gothic" panose="020B0502020202020204" pitchFamily="34" charset="0"/>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100" b="0" i="0" u="none" strike="noStrike" dirty="0">
                          <a:solidFill>
                            <a:srgbClr val="000000"/>
                          </a:solidFill>
                          <a:effectLst/>
                          <a:latin typeface="Century Gothic" panose="020B0502020202020204" pitchFamily="34" charset="0"/>
                        </a:rPr>
                        <a:t>AUMENTA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243057"/>
                  </a:ext>
                </a:extLst>
              </a:tr>
              <a:tr h="219075">
                <a:tc>
                  <a:txBody>
                    <a:bodyPr/>
                    <a:lstStyle/>
                    <a:p>
                      <a:pPr algn="l" rtl="0" fontAlgn="b"/>
                      <a:r>
                        <a:rPr lang="es-CO" sz="1100" b="1" i="0" u="none" strike="noStrike">
                          <a:solidFill>
                            <a:srgbClr val="000000"/>
                          </a:solidFill>
                          <a:effectLst/>
                          <a:latin typeface="Century Gothic" panose="020B0502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s-CO" sz="1100" b="1" i="0" u="none" strike="noStrike">
                          <a:solidFill>
                            <a:srgbClr val="000000"/>
                          </a:solidFill>
                          <a:effectLst/>
                          <a:latin typeface="Century Gothic" panose="020B0502020202020204" pitchFamily="34" charset="0"/>
                        </a:rPr>
                        <a:t>302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s-CO" sz="1100" b="1" i="0" u="none" strike="noStrike">
                          <a:solidFill>
                            <a:srgbClr val="000000"/>
                          </a:solidFill>
                          <a:effectLst/>
                          <a:latin typeface="Century Gothic" panose="020B0502020202020204" pitchFamily="34" charset="0"/>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469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100" b="1" i="0" u="none" strike="noStrike">
                          <a:solidFill>
                            <a:srgbClr val="000000"/>
                          </a:solidFill>
                          <a:effectLst/>
                          <a:latin typeface="Century Gothic" panose="020B0502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CO" sz="1100" b="0"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24926271"/>
                  </a:ext>
                </a:extLst>
              </a:tr>
            </a:tbl>
          </a:graphicData>
        </a:graphic>
      </p:graphicFrame>
      <p:graphicFrame>
        <p:nvGraphicFramePr>
          <p:cNvPr id="10" name="Gráfico 9">
            <a:extLst>
              <a:ext uri="{FF2B5EF4-FFF2-40B4-BE49-F238E27FC236}">
                <a16:creationId xmlns:a16="http://schemas.microsoft.com/office/drawing/2014/main" id="{ECC11721-E4A8-8823-932E-E0272EBDBB8C}"/>
              </a:ext>
            </a:extLst>
          </p:cNvPr>
          <p:cNvGraphicFramePr>
            <a:graphicFrameLocks/>
          </p:cNvGraphicFramePr>
          <p:nvPr>
            <p:extLst>
              <p:ext uri="{D42A27DB-BD31-4B8C-83A1-F6EECF244321}">
                <p14:modId xmlns:p14="http://schemas.microsoft.com/office/powerpoint/2010/main" val="2125409554"/>
              </p:ext>
            </p:extLst>
          </p:nvPr>
        </p:nvGraphicFramePr>
        <p:xfrm>
          <a:off x="0" y="1642369"/>
          <a:ext cx="9126245" cy="52156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60370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4966</Words>
  <Application>Microsoft Office PowerPoint</Application>
  <PresentationFormat>Panorámica</PresentationFormat>
  <Paragraphs>1376</Paragraphs>
  <Slides>50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50</vt:i4>
      </vt:variant>
    </vt:vector>
  </HeadingPairs>
  <TitlesOfParts>
    <vt:vector size="55" baseType="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Cubillos Delgado</dc:creator>
  <cp:lastModifiedBy>Maria Enet Alvarez Manrique</cp:lastModifiedBy>
  <cp:revision>1</cp:revision>
  <dcterms:created xsi:type="dcterms:W3CDTF">2020-02-19T16:39:42Z</dcterms:created>
  <dcterms:modified xsi:type="dcterms:W3CDTF">2023-01-04T12:30:04Z</dcterms:modified>
</cp:coreProperties>
</file>