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89" r:id="rId3"/>
    <p:sldId id="290" r:id="rId4"/>
    <p:sldId id="292" r:id="rId5"/>
    <p:sldId id="293" r:id="rId6"/>
    <p:sldId id="28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4"/>
    <p:restoredTop sz="94609"/>
  </p:normalViewPr>
  <p:slideViewPr>
    <p:cSldViewPr snapToGrid="0" snapToObjects="1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152D4-B18B-AB43-B334-69171065BE1D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4C0D-48EB-9740-8DA1-2A9CFAEC1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116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25/06/2020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echoscorrupci&#243;n@fiscalia.gov.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929663-9EC5-5541-B560-093586610163}"/>
              </a:ext>
            </a:extLst>
          </p:cNvPr>
          <p:cNvSpPr txBox="1"/>
          <p:nvPr/>
        </p:nvSpPr>
        <p:spPr>
          <a:xfrm>
            <a:off x="416657" y="4166864"/>
            <a:ext cx="1083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MEJORAS A LOS CANALES DE ATENCIÓN PAAC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596766" y="5550619"/>
            <a:ext cx="7333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B7DDEB"/>
                </a:solidFill>
                <a:latin typeface="Century Gothic" panose="020B0502020202020204" pitchFamily="34" charset="0"/>
              </a:rPr>
              <a:t>Dirección de Atención al Usuario, Intervención Temprana y Asignaciones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767010" y="6043061"/>
            <a:ext cx="388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Francisco Barbosa Delgado</a:t>
            </a:r>
          </a:p>
          <a:p>
            <a:r>
              <a:rPr lang="es-CO" sz="12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Fiscal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C7EFB2-0BA5-CF4A-BB4C-F2A396A1F6EE}"/>
              </a:ext>
            </a:extLst>
          </p:cNvPr>
          <p:cNvSpPr/>
          <p:nvPr/>
        </p:nvSpPr>
        <p:spPr>
          <a:xfrm>
            <a:off x="1510144" y="736708"/>
            <a:ext cx="9712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Marco Estratégico de la Fiscalía General de la Nación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A1330-F00A-1D4B-9000-EDB9045829C3}"/>
              </a:ext>
            </a:extLst>
          </p:cNvPr>
          <p:cNvSpPr txBox="1"/>
          <p:nvPr/>
        </p:nvSpPr>
        <p:spPr>
          <a:xfrm>
            <a:off x="1510144" y="2438400"/>
            <a:ext cx="897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6A1330-F00A-1D4B-9000-EDB9045829C3}"/>
              </a:ext>
            </a:extLst>
          </p:cNvPr>
          <p:cNvSpPr txBox="1"/>
          <p:nvPr/>
        </p:nvSpPr>
        <p:spPr>
          <a:xfrm>
            <a:off x="1510143" y="1563756"/>
            <a:ext cx="100768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Century Gothic" panose="020B0502020202020204" pitchFamily="34" charset="0"/>
              </a:rPr>
              <a:t>Las acciones de mejora como estrategias para fortalecer los canales de acceso a la justicia, disponibles para víctimas y usuarios, en medio de la emergencia sanitaria que por Covid-19 fue declarada por el Gobierno Nacional mediante Decretos 417 y 539 de 2020, han sido implementadas por la Fiscalía General de la Nación a través de la Dirección de Atención al Usuario, Intervención Temprana y Asignaciones, haciendo uso de las tecnologías de la información y las comunicaciones, en aras de garantizar el acceso a una justicia digital.</a:t>
            </a:r>
          </a:p>
          <a:p>
            <a:pPr algn="just"/>
            <a:endParaRPr lang="es-CO" sz="2000" dirty="0">
              <a:latin typeface="Century Gothic" panose="020B0502020202020204" pitchFamily="34" charset="0"/>
            </a:endParaRPr>
          </a:p>
          <a:p>
            <a:pPr algn="just"/>
            <a:r>
              <a:rPr lang="es-CO" sz="2000" dirty="0">
                <a:latin typeface="Century Gothic" panose="020B0502020202020204" pitchFamily="34" charset="0"/>
              </a:rPr>
              <a:t>Para lograrlo, hemos fortalecido los canales telefónicos y virtuales, estos son, la línea 122 del Centro de Contacto, los correos electrónicos destinados para recibir denuncias y la ampliación permanente de la plataforma ¡</a:t>
            </a:r>
            <a:r>
              <a:rPr lang="es-CO" sz="2000" dirty="0" err="1">
                <a:latin typeface="Century Gothic" panose="020B0502020202020204" pitchFamily="34" charset="0"/>
              </a:rPr>
              <a:t>ADenunciar</a:t>
            </a:r>
            <a:r>
              <a:rPr lang="es-CO" sz="2000" dirty="0">
                <a:latin typeface="Century Gothic" panose="020B0502020202020204" pitchFamily="34" charset="0"/>
              </a:rPr>
              <a:t>! de la Policía Nacional, procurando una atención </a:t>
            </a:r>
            <a:r>
              <a:rPr lang="es-ES" sz="2000" dirty="0">
                <a:latin typeface="Century Gothic" panose="020B0502020202020204" pitchFamily="34" charset="0"/>
              </a:rPr>
              <a:t>integral, prioritaria, con enfoque diferencial y propendiendo por un trato acorde a la dignidad humana. </a:t>
            </a:r>
            <a:r>
              <a:rPr lang="es-CO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699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C7EFB2-0BA5-CF4A-BB4C-F2A396A1F6EE}"/>
              </a:ext>
            </a:extLst>
          </p:cNvPr>
          <p:cNvSpPr/>
          <p:nvPr/>
        </p:nvSpPr>
        <p:spPr>
          <a:xfrm>
            <a:off x="1510144" y="736708"/>
            <a:ext cx="9712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Acciones de Mejora para Denunciar Virtualmente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6A1330-F00A-1D4B-9000-EDB9045829C3}"/>
              </a:ext>
            </a:extLst>
          </p:cNvPr>
          <p:cNvSpPr txBox="1"/>
          <p:nvPr/>
        </p:nvSpPr>
        <p:spPr>
          <a:xfrm>
            <a:off x="1510144" y="2438400"/>
            <a:ext cx="897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340D100-58CC-4C28-8FFA-F639B36F3D0B}"/>
              </a:ext>
            </a:extLst>
          </p:cNvPr>
          <p:cNvSpPr/>
          <p:nvPr/>
        </p:nvSpPr>
        <p:spPr>
          <a:xfrm>
            <a:off x="1510144" y="1964071"/>
            <a:ext cx="5163612" cy="4093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CO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Contacto</a:t>
            </a:r>
          </a:p>
          <a:p>
            <a:pPr algn="ctr"/>
            <a:endParaRPr lang="es-CO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facilitar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acceso a la justicia </a:t>
            </a:r>
            <a:r>
              <a:rPr lang="es-CO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la emergencia sanitaria por COVID-19</a:t>
            </a:r>
            <a:r>
              <a:rPr lang="es-CO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</a:t>
            </a:r>
            <a:r>
              <a:rPr lang="es-CO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Contacto aumentó su capacidad tecnológica y de recurso humano calificado para atender la demanda en la orientación y recepción  de denuncias virtuales a través de las líneas telefónicas, correos electrónicos o chat.</a:t>
            </a:r>
          </a:p>
          <a:p>
            <a:pPr algn="ctr"/>
            <a:endParaRPr lang="es-CO" sz="2400" dirty="0">
              <a:latin typeface="Calibri cuerp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Resultado de imagen para atención virtual imagenes">
            <a:extLst>
              <a:ext uri="{FF2B5EF4-FFF2-40B4-BE49-F238E27FC236}">
                <a16:creationId xmlns:a16="http://schemas.microsoft.com/office/drawing/2014/main" id="{D0419FBE-4BEC-4679-913D-C2038552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78" y="1473880"/>
            <a:ext cx="4385457" cy="4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retraso 3">
            <a:extLst>
              <a:ext uri="{FF2B5EF4-FFF2-40B4-BE49-F238E27FC236}">
                <a16:creationId xmlns:a16="http://schemas.microsoft.com/office/drawing/2014/main" id="{736887ED-82F9-491E-8E2B-EBBCA76F94D8}"/>
              </a:ext>
            </a:extLst>
          </p:cNvPr>
          <p:cNvSpPr/>
          <p:nvPr/>
        </p:nvSpPr>
        <p:spPr>
          <a:xfrm flipH="1">
            <a:off x="6782765" y="1424757"/>
            <a:ext cx="5409235" cy="4351338"/>
          </a:xfrm>
          <a:prstGeom prst="flowChartDelay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6A1330-F00A-1D4B-9000-EDB9045829C3}"/>
              </a:ext>
            </a:extLst>
          </p:cNvPr>
          <p:cNvSpPr txBox="1"/>
          <p:nvPr/>
        </p:nvSpPr>
        <p:spPr>
          <a:xfrm>
            <a:off x="1510144" y="2438400"/>
            <a:ext cx="897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340D100-58CC-4C28-8FFA-F639B36F3D0B}"/>
              </a:ext>
            </a:extLst>
          </p:cNvPr>
          <p:cNvSpPr/>
          <p:nvPr/>
        </p:nvSpPr>
        <p:spPr>
          <a:xfrm>
            <a:off x="1436638" y="1997954"/>
            <a:ext cx="5127937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Contacto</a:t>
            </a:r>
            <a:endParaRPr lang="es-CO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es-E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Priorización de los casos de Violencia Basada en Género implementado el Protocolo de Riesgo de la FGN. </a:t>
            </a:r>
          </a:p>
          <a:p>
            <a:pPr marL="342900" indent="-342900" algn="ctr">
              <a:buFontTx/>
              <a:buChar char="-"/>
            </a:pPr>
            <a:endParaRPr lang="es-E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Ampliación de  la cobertura creando la figura de receptores satelitales en las diferentes direcciones seccionales, para atender casos específicos correspondientes a cada territorio.</a:t>
            </a:r>
          </a:p>
        </p:txBody>
      </p:sp>
      <p:pic>
        <p:nvPicPr>
          <p:cNvPr id="8" name="Picture 2" descr="Resultado de imagen para atención virtual imagenes">
            <a:extLst>
              <a:ext uri="{FF2B5EF4-FFF2-40B4-BE49-F238E27FC236}">
                <a16:creationId xmlns:a16="http://schemas.microsoft.com/office/drawing/2014/main" id="{D0419FBE-4BEC-4679-913D-C2038552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78" y="1473880"/>
            <a:ext cx="4385457" cy="4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retraso 3">
            <a:extLst>
              <a:ext uri="{FF2B5EF4-FFF2-40B4-BE49-F238E27FC236}">
                <a16:creationId xmlns:a16="http://schemas.microsoft.com/office/drawing/2014/main" id="{736887ED-82F9-491E-8E2B-EBBCA76F94D8}"/>
              </a:ext>
            </a:extLst>
          </p:cNvPr>
          <p:cNvSpPr/>
          <p:nvPr/>
        </p:nvSpPr>
        <p:spPr>
          <a:xfrm flipH="1">
            <a:off x="6782765" y="1424757"/>
            <a:ext cx="5409235" cy="4351338"/>
          </a:xfrm>
          <a:prstGeom prst="flowChartDelay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FC57426-66DC-5543-9398-EAE9E61B3618}"/>
              </a:ext>
            </a:extLst>
          </p:cNvPr>
          <p:cNvSpPr/>
          <p:nvPr/>
        </p:nvSpPr>
        <p:spPr>
          <a:xfrm>
            <a:off x="1510144" y="736708"/>
            <a:ext cx="9712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Acciones de Mejora para Denunciar Virtualmente</a:t>
            </a:r>
          </a:p>
        </p:txBody>
      </p:sp>
    </p:spTree>
    <p:extLst>
      <p:ext uri="{BB962C8B-B14F-4D97-AF65-F5344CB8AC3E}">
        <p14:creationId xmlns:p14="http://schemas.microsoft.com/office/powerpoint/2010/main" val="347499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6A1330-F00A-1D4B-9000-EDB9045829C3}"/>
              </a:ext>
            </a:extLst>
          </p:cNvPr>
          <p:cNvSpPr txBox="1"/>
          <p:nvPr/>
        </p:nvSpPr>
        <p:spPr>
          <a:xfrm>
            <a:off x="1510144" y="2438400"/>
            <a:ext cx="897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340D100-58CC-4C28-8FFA-F639B36F3D0B}"/>
              </a:ext>
            </a:extLst>
          </p:cNvPr>
          <p:cNvSpPr/>
          <p:nvPr/>
        </p:nvSpPr>
        <p:spPr>
          <a:xfrm>
            <a:off x="1545819" y="1752295"/>
            <a:ext cx="4999899" cy="40934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Contacto</a:t>
            </a:r>
            <a:endParaRPr lang="es-CO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es-E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continua a los agentes que atienden a los usuarios con el fin de fortalecer la recepción de denuncia con enfoque y perspectiva de género.</a:t>
            </a:r>
          </a:p>
          <a:p>
            <a:pPr marL="342900" indent="-342900" algn="ctr">
              <a:buFontTx/>
              <a:buChar char="-"/>
            </a:pPr>
            <a:endParaRPr lang="es-E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Designación de personal exclusivo para los correos destacados de recepción de  denuncias:</a:t>
            </a:r>
          </a:p>
          <a:p>
            <a:pPr algn="ctr"/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hechoscorrupción@fiscalia.gov.c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S" sz="20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denunciaanonima@fiscalia.gov.co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Resultado de imagen para atención virtual imagenes">
            <a:extLst>
              <a:ext uri="{FF2B5EF4-FFF2-40B4-BE49-F238E27FC236}">
                <a16:creationId xmlns:a16="http://schemas.microsoft.com/office/drawing/2014/main" id="{D0419FBE-4BEC-4679-913D-C2038552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78" y="1473880"/>
            <a:ext cx="4385457" cy="4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rama de flujo: retraso 3">
            <a:extLst>
              <a:ext uri="{FF2B5EF4-FFF2-40B4-BE49-F238E27FC236}">
                <a16:creationId xmlns:a16="http://schemas.microsoft.com/office/drawing/2014/main" id="{736887ED-82F9-491E-8E2B-EBBCA76F94D8}"/>
              </a:ext>
            </a:extLst>
          </p:cNvPr>
          <p:cNvSpPr/>
          <p:nvPr/>
        </p:nvSpPr>
        <p:spPr>
          <a:xfrm flipH="1">
            <a:off x="6782765" y="1424757"/>
            <a:ext cx="5409235" cy="4351338"/>
          </a:xfrm>
          <a:prstGeom prst="flowChartDelay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FC57426-66DC-5543-9398-EAE9E61B3618}"/>
              </a:ext>
            </a:extLst>
          </p:cNvPr>
          <p:cNvSpPr/>
          <p:nvPr/>
        </p:nvSpPr>
        <p:spPr>
          <a:xfrm>
            <a:off x="1510144" y="736708"/>
            <a:ext cx="9712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Acciones de Mejora para Denunciar Virtualmente</a:t>
            </a:r>
          </a:p>
        </p:txBody>
      </p:sp>
    </p:spTree>
    <p:extLst>
      <p:ext uri="{BB962C8B-B14F-4D97-AF65-F5344CB8AC3E}">
        <p14:creationId xmlns:p14="http://schemas.microsoft.com/office/powerpoint/2010/main" val="81089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28E4796-4544-DB48-86D9-646514AE7680}"/>
              </a:ext>
            </a:extLst>
          </p:cNvPr>
          <p:cNvSpPr/>
          <p:nvPr/>
        </p:nvSpPr>
        <p:spPr>
          <a:xfrm>
            <a:off x="1510144" y="910798"/>
            <a:ext cx="9712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Acciones de Mejora para Denunciar Virtualmente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DCFFBC-4308-634C-81E3-557C40A2B507}"/>
              </a:ext>
            </a:extLst>
          </p:cNvPr>
          <p:cNvSpPr/>
          <p:nvPr/>
        </p:nvSpPr>
        <p:spPr>
          <a:xfrm>
            <a:off x="1510144" y="1635857"/>
            <a:ext cx="5514111" cy="354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CO" sz="3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¡ADenunciar!</a:t>
            </a:r>
          </a:p>
          <a:p>
            <a:pPr algn="ctr"/>
            <a:endParaRPr lang="es-ES" sz="1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objetivo de facilitar diversos canales de acceso a la justicia se desarrollo la nuevo funcionalidad en la plataforma Adenunciar! para el reporte del hechos de violencias basadas en género. Esta funcionalidad operará exclusivamente durante la emergencia sanitaria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59820E-27C3-3042-8443-EF1C64FD9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9" t="14664" r="6769" b="16678"/>
          <a:stretch/>
        </p:blipFill>
        <p:spPr>
          <a:xfrm>
            <a:off x="7670042" y="4771886"/>
            <a:ext cx="3710385" cy="10958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7B4FC98-41FE-B34A-96B7-20E65457C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042" y="1335605"/>
            <a:ext cx="3710385" cy="343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9449</TotalTime>
  <Words>421</Words>
  <Application>Microsoft Office PowerPoint</Application>
  <PresentationFormat>Panorámica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cuerpo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DeiviD</cp:lastModifiedBy>
  <cp:revision>119</cp:revision>
  <dcterms:created xsi:type="dcterms:W3CDTF">2020-02-19T16:39:42Z</dcterms:created>
  <dcterms:modified xsi:type="dcterms:W3CDTF">2020-06-25T20:20:41Z</dcterms:modified>
</cp:coreProperties>
</file>